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m4a" ContentType="audio/mp4"/>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6"/>
  </p:notesMasterIdLst>
  <p:sldIdLst>
    <p:sldId id="266" r:id="rId2"/>
    <p:sldId id="257" r:id="rId3"/>
    <p:sldId id="270" r:id="rId4"/>
    <p:sldId id="267" r:id="rId5"/>
    <p:sldId id="263" r:id="rId6"/>
    <p:sldId id="287" r:id="rId7"/>
    <p:sldId id="293" r:id="rId8"/>
    <p:sldId id="288" r:id="rId9"/>
    <p:sldId id="294" r:id="rId10"/>
    <p:sldId id="265" r:id="rId11"/>
    <p:sldId id="289" r:id="rId12"/>
    <p:sldId id="292" r:id="rId13"/>
    <p:sldId id="291" r:id="rId14"/>
    <p:sldId id="260"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B70B4"/>
    <a:srgbClr val="2FBBB8"/>
    <a:srgbClr val="32C8C4"/>
    <a:srgbClr val="2BAEAB"/>
    <a:srgbClr val="009999"/>
    <a:srgbClr val="33CCCC"/>
    <a:srgbClr val="95C11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561"/>
    <p:restoredTop sz="84408" autoAdjust="0"/>
  </p:normalViewPr>
  <p:slideViewPr>
    <p:cSldViewPr snapToGrid="0" snapToObjects="1">
      <p:cViewPr varScale="1">
        <p:scale>
          <a:sx n="93" d="100"/>
          <a:sy n="93" d="100"/>
        </p:scale>
        <p:origin x="555" y="5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CB8A0D-B208-446A-80A2-9EE2A0B10698}" type="datetimeFigureOut">
              <a:rPr lang="en-GB" smtClean="0"/>
              <a:t>07/05/2020</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4425B5-4EAF-4556-A872-0AE3BC0E3F6E}" type="slidenum">
              <a:rPr lang="en-GB" smtClean="0"/>
              <a:t>‹#›</a:t>
            </a:fld>
            <a:endParaRPr lang="en-GB"/>
          </a:p>
        </p:txBody>
      </p:sp>
    </p:spTree>
    <p:extLst>
      <p:ext uri="{BB962C8B-B14F-4D97-AF65-F5344CB8AC3E}">
        <p14:creationId xmlns:p14="http://schemas.microsoft.com/office/powerpoint/2010/main" val="10072742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04425B5-4EAF-4556-A872-0AE3BC0E3F6E}" type="slidenum">
              <a:rPr lang="en-GB" smtClean="0"/>
              <a:t>1</a:t>
            </a:fld>
            <a:endParaRPr lang="en-GB"/>
          </a:p>
        </p:txBody>
      </p:sp>
    </p:spTree>
    <p:extLst>
      <p:ext uri="{BB962C8B-B14F-4D97-AF65-F5344CB8AC3E}">
        <p14:creationId xmlns:p14="http://schemas.microsoft.com/office/powerpoint/2010/main" val="35587317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dirty="0">
                <a:solidFill>
                  <a:schemeClr val="tx1"/>
                </a:solidFill>
                <a:effectLst/>
                <a:latin typeface="+mn-lt"/>
                <a:ea typeface="+mn-ea"/>
                <a:cs typeface="+mn-cs"/>
              </a:rPr>
              <a:t>Water from the "ocean" of water in the bowl evaporated. </a:t>
            </a:r>
          </a:p>
          <a:p>
            <a:r>
              <a:rPr lang="en-GB" sz="1200" b="0" i="0" u="none" strike="noStrike" kern="1200" dirty="0">
                <a:solidFill>
                  <a:schemeClr val="tx1"/>
                </a:solidFill>
                <a:effectLst/>
                <a:latin typeface="+mn-lt"/>
                <a:ea typeface="+mn-ea"/>
                <a:cs typeface="+mn-cs"/>
              </a:rPr>
              <a:t>It  condensed to form misty "clouds" on the plastic wrap. </a:t>
            </a:r>
          </a:p>
          <a:p>
            <a:r>
              <a:rPr lang="en-GB" sz="1200" b="0" i="0" u="none" strike="noStrike" kern="1200" dirty="0">
                <a:solidFill>
                  <a:schemeClr val="tx1"/>
                </a:solidFill>
                <a:effectLst/>
                <a:latin typeface="+mn-lt"/>
                <a:ea typeface="+mn-ea"/>
                <a:cs typeface="+mn-cs"/>
              </a:rPr>
              <a:t>When the clouds became saturated it "rained" into the mug!</a:t>
            </a:r>
            <a:endParaRPr lang="en-GB" dirty="0"/>
          </a:p>
          <a:p>
            <a:endParaRPr lang="en-GB" dirty="0"/>
          </a:p>
        </p:txBody>
      </p:sp>
      <p:sp>
        <p:nvSpPr>
          <p:cNvPr id="4" name="Slide Number Placeholder 3"/>
          <p:cNvSpPr>
            <a:spLocks noGrp="1"/>
          </p:cNvSpPr>
          <p:nvPr>
            <p:ph type="sldNum" sz="quarter" idx="5"/>
          </p:nvPr>
        </p:nvSpPr>
        <p:spPr/>
        <p:txBody>
          <a:bodyPr/>
          <a:lstStyle/>
          <a:p>
            <a:fld id="{404425B5-4EAF-4556-A872-0AE3BC0E3F6E}" type="slidenum">
              <a:rPr lang="en-GB" smtClean="0"/>
              <a:t>13</a:t>
            </a:fld>
            <a:endParaRPr lang="en-GB"/>
          </a:p>
        </p:txBody>
      </p:sp>
    </p:spTree>
    <p:extLst>
      <p:ext uri="{BB962C8B-B14F-4D97-AF65-F5344CB8AC3E}">
        <p14:creationId xmlns:p14="http://schemas.microsoft.com/office/powerpoint/2010/main" val="36734643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04425B5-4EAF-4556-A872-0AE3BC0E3F6E}" type="slidenum">
              <a:rPr lang="en-GB" smtClean="0"/>
              <a:t>2</a:t>
            </a:fld>
            <a:endParaRPr lang="en-GB"/>
          </a:p>
        </p:txBody>
      </p:sp>
    </p:spTree>
    <p:extLst>
      <p:ext uri="{BB962C8B-B14F-4D97-AF65-F5344CB8AC3E}">
        <p14:creationId xmlns:p14="http://schemas.microsoft.com/office/powerpoint/2010/main" val="12814382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0.0009% of our fresh water- need to share it with animals, plants, industry and recreation.</a:t>
            </a:r>
          </a:p>
          <a:p>
            <a:r>
              <a:rPr lang="en-GB" dirty="0"/>
              <a:t>So if you could become more aware of how you put pressure on this small supply and do simple things like, turn off the tap when you brush your teeth, take shorter showers, check for leaks. All small things but they all add up.</a:t>
            </a:r>
          </a:p>
        </p:txBody>
      </p:sp>
      <p:sp>
        <p:nvSpPr>
          <p:cNvPr id="4" name="Slide Number Placeholder 3"/>
          <p:cNvSpPr>
            <a:spLocks noGrp="1"/>
          </p:cNvSpPr>
          <p:nvPr>
            <p:ph type="sldNum" sz="quarter" idx="5"/>
          </p:nvPr>
        </p:nvSpPr>
        <p:spPr/>
        <p:txBody>
          <a:bodyPr/>
          <a:lstStyle/>
          <a:p>
            <a:fld id="{404425B5-4EAF-4556-A872-0AE3BC0E3F6E}" type="slidenum">
              <a:rPr lang="en-GB" smtClean="0"/>
              <a:t>3</a:t>
            </a:fld>
            <a:endParaRPr lang="en-GB"/>
          </a:p>
        </p:txBody>
      </p:sp>
    </p:spTree>
    <p:extLst>
      <p:ext uri="{BB962C8B-B14F-4D97-AF65-F5344CB8AC3E}">
        <p14:creationId xmlns:p14="http://schemas.microsoft.com/office/powerpoint/2010/main" val="36703230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All liquid water, be it fresh water or salt water moves around in a </a:t>
            </a:r>
            <a:r>
              <a:rPr lang="en-GB"/>
              <a:t>continuous cycle.</a:t>
            </a:r>
          </a:p>
        </p:txBody>
      </p:sp>
      <p:sp>
        <p:nvSpPr>
          <p:cNvPr id="4" name="Slide Number Placeholder 3"/>
          <p:cNvSpPr>
            <a:spLocks noGrp="1"/>
          </p:cNvSpPr>
          <p:nvPr>
            <p:ph type="sldNum" sz="quarter" idx="5"/>
          </p:nvPr>
        </p:nvSpPr>
        <p:spPr/>
        <p:txBody>
          <a:bodyPr/>
          <a:lstStyle/>
          <a:p>
            <a:fld id="{404425B5-4EAF-4556-A872-0AE3BC0E3F6E}" type="slidenum">
              <a:rPr lang="en-GB" smtClean="0"/>
              <a:t>4</a:t>
            </a:fld>
            <a:endParaRPr lang="en-GB"/>
          </a:p>
        </p:txBody>
      </p:sp>
    </p:spTree>
    <p:extLst>
      <p:ext uri="{BB962C8B-B14F-4D97-AF65-F5344CB8AC3E}">
        <p14:creationId xmlns:p14="http://schemas.microsoft.com/office/powerpoint/2010/main" val="5568344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buBlip>
                <a:blip r:embed="rId3"/>
              </a:buBlip>
            </a:pPr>
            <a:r>
              <a:rPr lang="en-US" altLang="en-US" sz="1200" dirty="0">
                <a:latin typeface="Century Gothic" panose="020B0502020202020204" pitchFamily="34" charset="0"/>
              </a:rPr>
              <a:t> The sun heats up water in the rivers, lakes, and turns in into water </a:t>
            </a:r>
            <a:r>
              <a:rPr lang="en-US" altLang="en-US" sz="1200" dirty="0" err="1">
                <a:latin typeface="Century Gothic" panose="020B0502020202020204" pitchFamily="34" charset="0"/>
              </a:rPr>
              <a:t>vapour</a:t>
            </a:r>
            <a:r>
              <a:rPr lang="en-US" altLang="en-US" sz="1200" dirty="0">
                <a:latin typeface="Century Gothic" panose="020B0502020202020204" pitchFamily="34" charset="0"/>
              </a:rPr>
              <a:t> or steam- this water leaves the river or lake and goes up into the air- </a:t>
            </a:r>
            <a:r>
              <a:rPr lang="en-US" altLang="en-US" sz="1200" b="1" dirty="0">
                <a:solidFill>
                  <a:srgbClr val="1B70B4"/>
                </a:solidFill>
                <a:latin typeface="Century Gothic" panose="020B0502020202020204" pitchFamily="34" charset="0"/>
              </a:rPr>
              <a:t>evaporation</a:t>
            </a:r>
            <a:r>
              <a:rPr lang="en-US" altLang="en-US" sz="1200" dirty="0">
                <a:latin typeface="Century Gothic" panose="020B0502020202020204" pitchFamily="34" charset="0"/>
              </a:rPr>
              <a:t>. </a:t>
            </a:r>
          </a:p>
          <a:p>
            <a:pPr>
              <a:spcBef>
                <a:spcPct val="0"/>
              </a:spcBef>
              <a:buBlip>
                <a:blip r:embed="rId3"/>
              </a:buBlip>
            </a:pPr>
            <a:r>
              <a:rPr lang="en-US" altLang="en-US" sz="1200" dirty="0">
                <a:latin typeface="Century Gothic" panose="020B0502020202020204" pitchFamily="34" charset="0"/>
              </a:rPr>
              <a:t> Water vapor gets colder as it rises and collects in clouds. As the clouds cool the water vapor condenses into water drops - </a:t>
            </a:r>
            <a:r>
              <a:rPr lang="en-US" altLang="en-US" sz="1200" b="1" dirty="0">
                <a:solidFill>
                  <a:srgbClr val="1B70B4"/>
                </a:solidFill>
                <a:latin typeface="Century Gothic" panose="020B0502020202020204" pitchFamily="34" charset="0"/>
              </a:rPr>
              <a:t>condensation</a:t>
            </a:r>
            <a:r>
              <a:rPr lang="en-US" altLang="en-US" sz="1200" dirty="0">
                <a:latin typeface="Century Gothic" panose="020B0502020202020204" pitchFamily="34" charset="0"/>
              </a:rPr>
              <a:t>. </a:t>
            </a:r>
          </a:p>
          <a:p>
            <a:pPr marL="0" marR="0" lvl="0" indent="0" algn="l" defTabSz="914400" rtl="0" eaLnBrk="1" fontAlgn="auto" latinLnBrk="0" hangingPunct="1">
              <a:lnSpc>
                <a:spcPct val="100000"/>
              </a:lnSpc>
              <a:spcBef>
                <a:spcPct val="0"/>
              </a:spcBef>
              <a:spcAft>
                <a:spcPts val="0"/>
              </a:spcAft>
              <a:buClrTx/>
              <a:buSzTx/>
              <a:buFontTx/>
              <a:buBlip>
                <a:blip r:embed="rId3"/>
              </a:buBlip>
              <a:tabLst/>
              <a:defRPr/>
            </a:pPr>
            <a:r>
              <a:rPr lang="en-US" altLang="en-US" sz="1200" dirty="0">
                <a:latin typeface="Century Gothic" panose="020B0502020202020204" pitchFamily="34" charset="0"/>
              </a:rPr>
              <a:t> When the clouds get big and heavy with water, they’re too heavy so these drops fall to the earth as rain, snow or hail - </a:t>
            </a:r>
            <a:r>
              <a:rPr lang="en-US" altLang="en-US" sz="1200" b="1" dirty="0">
                <a:solidFill>
                  <a:srgbClr val="1B70B4"/>
                </a:solidFill>
                <a:latin typeface="Century Gothic" panose="020B0502020202020204" pitchFamily="34" charset="0"/>
              </a:rPr>
              <a:t>precipitation</a:t>
            </a:r>
            <a:r>
              <a:rPr lang="en-US" altLang="en-US" sz="1200" dirty="0">
                <a:latin typeface="Century Gothic" panose="020B0502020202020204" pitchFamily="34" charset="0"/>
              </a:rPr>
              <a:t>. </a:t>
            </a:r>
          </a:p>
          <a:p>
            <a:pPr>
              <a:buBlip>
                <a:blip r:embed="rId3"/>
              </a:buBlip>
            </a:pPr>
            <a:r>
              <a:rPr lang="en-US" altLang="en-US" sz="1200" dirty="0">
                <a:latin typeface="Century Gothic" panose="020B0502020202020204" pitchFamily="34" charset="0"/>
                <a:cs typeface="Arial" panose="020B0604020202020204" pitchFamily="34" charset="0"/>
              </a:rPr>
              <a:t>When </a:t>
            </a:r>
            <a:r>
              <a:rPr lang="en-US" altLang="en-US" sz="1200" dirty="0" err="1">
                <a:latin typeface="Century Gothic" panose="020B0502020202020204" pitchFamily="34" charset="0"/>
                <a:cs typeface="Arial" panose="020B0604020202020204" pitchFamily="34" charset="0"/>
              </a:rPr>
              <a:t>precipation</a:t>
            </a:r>
            <a:r>
              <a:rPr lang="en-US" altLang="en-US" sz="1200" dirty="0">
                <a:latin typeface="Century Gothic" panose="020B0502020202020204" pitchFamily="34" charset="0"/>
                <a:cs typeface="Arial" panose="020B0604020202020204" pitchFamily="34" charset="0"/>
              </a:rPr>
              <a:t> falls it falls directly back into lakes, rivers </a:t>
            </a:r>
            <a:r>
              <a:rPr lang="en-US" altLang="en-US" sz="1200" dirty="0" err="1">
                <a:latin typeface="Century Gothic" panose="020B0502020202020204" pitchFamily="34" charset="0"/>
                <a:cs typeface="Arial" panose="020B0604020202020204" pitchFamily="34" charset="0"/>
              </a:rPr>
              <a:t>etc</a:t>
            </a:r>
            <a:r>
              <a:rPr lang="en-US" altLang="en-US" sz="1200" dirty="0">
                <a:latin typeface="Century Gothic" panose="020B0502020202020204" pitchFamily="34" charset="0"/>
                <a:cs typeface="Arial" panose="020B0604020202020204" pitchFamily="34" charset="0"/>
              </a:rPr>
              <a:t> but also on land.</a:t>
            </a:r>
          </a:p>
          <a:p>
            <a:pPr>
              <a:buBlip>
                <a:blip r:embed="rId3"/>
              </a:buBlip>
            </a:pPr>
            <a:r>
              <a:rPr lang="en-GB" sz="1200" dirty="0">
                <a:latin typeface="Century Gothic" panose="020B0502020202020204" pitchFamily="34" charset="0"/>
              </a:rPr>
              <a:t> Water, from rain, snowmelt, or other sources, flows over the land as </a:t>
            </a:r>
            <a:r>
              <a:rPr lang="en-GB" sz="1200" b="1" dirty="0">
                <a:solidFill>
                  <a:srgbClr val="1B70B4"/>
                </a:solidFill>
                <a:latin typeface="Century Gothic" panose="020B0502020202020204" pitchFamily="34" charset="0"/>
              </a:rPr>
              <a:t>overland flow </a:t>
            </a:r>
            <a:r>
              <a:rPr lang="en-GB" sz="1200" b="0" dirty="0">
                <a:solidFill>
                  <a:srgbClr val="1B70B4"/>
                </a:solidFill>
                <a:latin typeface="Century Gothic" panose="020B0502020202020204" pitchFamily="34" charset="0"/>
              </a:rPr>
              <a:t>or</a:t>
            </a:r>
            <a:r>
              <a:rPr lang="en-GB" sz="1200" b="1" dirty="0">
                <a:solidFill>
                  <a:srgbClr val="1B70B4"/>
                </a:solidFill>
                <a:latin typeface="Century Gothic" panose="020B0502020202020204" pitchFamily="34" charset="0"/>
              </a:rPr>
              <a:t> </a:t>
            </a:r>
            <a:r>
              <a:rPr lang="en-GB" sz="1200" dirty="0">
                <a:latin typeface="Century Gothic" panose="020B0502020202020204" pitchFamily="34" charset="0"/>
              </a:rPr>
              <a:t>surface run-off. </a:t>
            </a:r>
            <a:endParaRPr lang="en-US" altLang="en-US" sz="1200" dirty="0">
              <a:latin typeface="Century Gothic" panose="020B0502020202020204" pitchFamily="34" charset="0"/>
              <a:cs typeface="Arial" panose="020B0604020202020204" pitchFamily="34" charset="0"/>
            </a:endParaRPr>
          </a:p>
          <a:p>
            <a:pPr>
              <a:buBlip>
                <a:blip r:embed="rId3"/>
              </a:buBlip>
            </a:pPr>
            <a:r>
              <a:rPr lang="en-GB" sz="1200" dirty="0">
                <a:latin typeface="Century Gothic" panose="020B0502020202020204" pitchFamily="34" charset="0"/>
              </a:rPr>
              <a:t> Water that flows or collects beneath the Earth's surface is </a:t>
            </a:r>
            <a:r>
              <a:rPr lang="en-GB" sz="1200" b="1" dirty="0">
                <a:solidFill>
                  <a:srgbClr val="1B70B4"/>
                </a:solidFill>
                <a:latin typeface="Century Gothic" panose="020B0502020202020204" pitchFamily="34" charset="0"/>
              </a:rPr>
              <a:t>groundwater flow</a:t>
            </a:r>
            <a:r>
              <a:rPr lang="en-GB" sz="1200" dirty="0">
                <a:latin typeface="Century Gothic" panose="020B0502020202020204" pitchFamily="34" charset="0"/>
              </a:rPr>
              <a:t>. It originates from rain, melting snow, ice. It sinks into the ground, filling small empty spaces in soil, sediment, and rocks. This feeds rivers and lakes over time.</a:t>
            </a:r>
            <a:endParaRPr lang="en-US" altLang="en-US" sz="1200" dirty="0">
              <a:latin typeface="Century Gothic" panose="020B0502020202020204" pitchFamily="34" charset="0"/>
              <a:cs typeface="Arial" panose="020B0604020202020204" pitchFamily="34" charset="0"/>
            </a:endParaRPr>
          </a:p>
          <a:p>
            <a:pPr marL="0" marR="0" lvl="0" indent="0" algn="l" defTabSz="914400" rtl="0" eaLnBrk="1" fontAlgn="auto" latinLnBrk="0" hangingPunct="1">
              <a:lnSpc>
                <a:spcPct val="100000"/>
              </a:lnSpc>
              <a:spcBef>
                <a:spcPct val="0"/>
              </a:spcBef>
              <a:spcAft>
                <a:spcPts val="0"/>
              </a:spcAft>
              <a:buClrTx/>
              <a:buSzTx/>
              <a:buFontTx/>
              <a:buBlip>
                <a:blip r:embed="rId3"/>
              </a:buBlip>
              <a:tabLst/>
              <a:defRPr/>
            </a:pPr>
            <a:endParaRPr lang="en-US" altLang="en-US" sz="1200" dirty="0">
              <a:latin typeface="Century Gothic" panose="020B0502020202020204" pitchFamily="34" charset="0"/>
            </a:endParaRPr>
          </a:p>
          <a:p>
            <a:pPr>
              <a:buBlip>
                <a:blip r:embed="rId3"/>
              </a:buBlip>
            </a:pPr>
            <a:r>
              <a:rPr lang="en-US" altLang="en-US" sz="1200" dirty="0">
                <a:latin typeface="Century Gothic" panose="020B0502020202020204" pitchFamily="34" charset="0"/>
                <a:cs typeface="Arial" panose="020B0604020202020204" pitchFamily="34" charset="0"/>
              </a:rPr>
              <a:t> Plants lose water out of their leaves through the process of </a:t>
            </a:r>
            <a:r>
              <a:rPr lang="en-US" altLang="en-US" sz="1200" b="1" dirty="0">
                <a:solidFill>
                  <a:srgbClr val="1B70B4"/>
                </a:solidFill>
                <a:latin typeface="Century Gothic" panose="020B0502020202020204" pitchFamily="34" charset="0"/>
                <a:cs typeface="Arial" panose="020B0604020202020204" pitchFamily="34" charset="0"/>
              </a:rPr>
              <a:t>Transpiration. This is where water is absorbed from the soil, moves up the stem to the leaf. </a:t>
            </a:r>
            <a:r>
              <a:rPr lang="en-US" altLang="en-US" sz="1200" dirty="0">
                <a:latin typeface="Century Gothic" panose="020B0502020202020204" pitchFamily="34" charset="0"/>
                <a:cs typeface="Arial" panose="020B0604020202020204" pitchFamily="34" charset="0"/>
              </a:rPr>
              <a:t>Transpiration is evaporation from the leaf. Think of the letter T for Tree.</a:t>
            </a:r>
          </a:p>
          <a:p>
            <a:pPr>
              <a:spcBef>
                <a:spcPct val="0"/>
              </a:spcBef>
              <a:buNone/>
            </a:pPr>
            <a:endParaRPr lang="en-US" altLang="en-US" sz="1200" dirty="0">
              <a:latin typeface="Century Gothic" panose="020B0502020202020204" pitchFamily="34" charset="0"/>
            </a:endParaRPr>
          </a:p>
          <a:p>
            <a:endParaRPr lang="en-GB" dirty="0"/>
          </a:p>
        </p:txBody>
      </p:sp>
      <p:sp>
        <p:nvSpPr>
          <p:cNvPr id="4" name="Slide Number Placeholder 3"/>
          <p:cNvSpPr>
            <a:spLocks noGrp="1"/>
          </p:cNvSpPr>
          <p:nvPr>
            <p:ph type="sldNum" sz="quarter" idx="5"/>
          </p:nvPr>
        </p:nvSpPr>
        <p:spPr/>
        <p:txBody>
          <a:bodyPr/>
          <a:lstStyle/>
          <a:p>
            <a:fld id="{404425B5-4EAF-4556-A872-0AE3BC0E3F6E}" type="slidenum">
              <a:rPr lang="en-GB" smtClean="0"/>
              <a:t>5</a:t>
            </a:fld>
            <a:endParaRPr lang="en-GB"/>
          </a:p>
        </p:txBody>
      </p:sp>
    </p:spTree>
    <p:extLst>
      <p:ext uri="{BB962C8B-B14F-4D97-AF65-F5344CB8AC3E}">
        <p14:creationId xmlns:p14="http://schemas.microsoft.com/office/powerpoint/2010/main" val="5684150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04425B5-4EAF-4556-A872-0AE3BC0E3F6E}" type="slidenum">
              <a:rPr lang="en-GB" smtClean="0"/>
              <a:t>6</a:t>
            </a:fld>
            <a:endParaRPr lang="en-GB"/>
          </a:p>
        </p:txBody>
      </p:sp>
    </p:spTree>
    <p:extLst>
      <p:ext uri="{BB962C8B-B14F-4D97-AF65-F5344CB8AC3E}">
        <p14:creationId xmlns:p14="http://schemas.microsoft.com/office/powerpoint/2010/main" val="21851685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dirty="0">
                <a:solidFill>
                  <a:schemeClr val="tx1"/>
                </a:solidFill>
                <a:effectLst/>
                <a:latin typeface="+mn-lt"/>
                <a:ea typeface="+mn-ea"/>
                <a:cs typeface="+mn-cs"/>
              </a:rPr>
              <a:t>Water from the "ocean" of water in the bowl evaporated. </a:t>
            </a:r>
          </a:p>
          <a:p>
            <a:r>
              <a:rPr lang="en-GB" sz="1200" b="0" i="0" u="none" strike="noStrike" kern="1200" dirty="0">
                <a:solidFill>
                  <a:schemeClr val="tx1"/>
                </a:solidFill>
                <a:effectLst/>
                <a:latin typeface="+mn-lt"/>
                <a:ea typeface="+mn-ea"/>
                <a:cs typeface="+mn-cs"/>
              </a:rPr>
              <a:t>It  condensed to form misty "clouds" on the plastic wrap. </a:t>
            </a:r>
          </a:p>
          <a:p>
            <a:r>
              <a:rPr lang="en-GB" sz="1200" b="0" i="0" u="none" strike="noStrike" kern="1200" dirty="0">
                <a:solidFill>
                  <a:schemeClr val="tx1"/>
                </a:solidFill>
                <a:effectLst/>
                <a:latin typeface="+mn-lt"/>
                <a:ea typeface="+mn-ea"/>
                <a:cs typeface="+mn-cs"/>
              </a:rPr>
              <a:t>When the clouds became saturated it "rained" into the mug!</a:t>
            </a:r>
            <a:endParaRPr lang="en-GB" dirty="0"/>
          </a:p>
        </p:txBody>
      </p:sp>
      <p:sp>
        <p:nvSpPr>
          <p:cNvPr id="4" name="Slide Number Placeholder 3"/>
          <p:cNvSpPr>
            <a:spLocks noGrp="1"/>
          </p:cNvSpPr>
          <p:nvPr>
            <p:ph type="sldNum" sz="quarter" idx="5"/>
          </p:nvPr>
        </p:nvSpPr>
        <p:spPr/>
        <p:txBody>
          <a:bodyPr/>
          <a:lstStyle/>
          <a:p>
            <a:fld id="{404425B5-4EAF-4556-A872-0AE3BC0E3F6E}" type="slidenum">
              <a:rPr lang="en-GB" smtClean="0"/>
              <a:t>8</a:t>
            </a:fld>
            <a:endParaRPr lang="en-GB"/>
          </a:p>
        </p:txBody>
      </p:sp>
    </p:spTree>
    <p:extLst>
      <p:ext uri="{BB962C8B-B14F-4D97-AF65-F5344CB8AC3E}">
        <p14:creationId xmlns:p14="http://schemas.microsoft.com/office/powerpoint/2010/main" val="3164074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Ask each child a definition of each.</a:t>
            </a:r>
          </a:p>
        </p:txBody>
      </p:sp>
      <p:sp>
        <p:nvSpPr>
          <p:cNvPr id="4" name="Slide Number Placeholder 3"/>
          <p:cNvSpPr>
            <a:spLocks noGrp="1"/>
          </p:cNvSpPr>
          <p:nvPr>
            <p:ph type="sldNum" sz="quarter" idx="5"/>
          </p:nvPr>
        </p:nvSpPr>
        <p:spPr/>
        <p:txBody>
          <a:bodyPr/>
          <a:lstStyle/>
          <a:p>
            <a:fld id="{404425B5-4EAF-4556-A872-0AE3BC0E3F6E}" type="slidenum">
              <a:rPr lang="en-GB" smtClean="0"/>
              <a:t>11</a:t>
            </a:fld>
            <a:endParaRPr lang="en-GB"/>
          </a:p>
        </p:txBody>
      </p:sp>
    </p:spTree>
    <p:extLst>
      <p:ext uri="{BB962C8B-B14F-4D97-AF65-F5344CB8AC3E}">
        <p14:creationId xmlns:p14="http://schemas.microsoft.com/office/powerpoint/2010/main" val="13981758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04425B5-4EAF-4556-A872-0AE3BC0E3F6E}" type="slidenum">
              <a:rPr lang="en-GB" smtClean="0"/>
              <a:t>12</a:t>
            </a:fld>
            <a:endParaRPr lang="en-GB"/>
          </a:p>
        </p:txBody>
      </p:sp>
    </p:spTree>
    <p:extLst>
      <p:ext uri="{BB962C8B-B14F-4D97-AF65-F5344CB8AC3E}">
        <p14:creationId xmlns:p14="http://schemas.microsoft.com/office/powerpoint/2010/main" val="24028928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398E174-E362-514B-8C03-085C5807B8BB}" type="datetimeFigureOut">
              <a:rPr lang="en-US" smtClean="0"/>
              <a:t>5/7/2020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3892A-E51B-894E-AAC7-F5218A599C2E}"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398E174-E362-514B-8C03-085C5807B8BB}" type="datetimeFigureOut">
              <a:rPr lang="en-US" smtClean="0"/>
              <a:t>5/7/2020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3892A-E51B-894E-AAC7-F5218A599C2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398E174-E362-514B-8C03-085C5807B8BB}" type="datetimeFigureOut">
              <a:rPr lang="en-US" smtClean="0"/>
              <a:t>5/7/2020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3892A-E51B-894E-AAC7-F5218A599C2E}"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398E174-E362-514B-8C03-085C5807B8BB}" type="datetimeFigureOut">
              <a:rPr lang="en-US" smtClean="0"/>
              <a:t>5/7/2020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3892A-E51B-894E-AAC7-F5218A599C2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398E174-E362-514B-8C03-085C5807B8BB}" type="datetimeFigureOut">
              <a:rPr lang="en-US" smtClean="0"/>
              <a:t>5/7/2020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3892A-E51B-894E-AAC7-F5218A599C2E}"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398E174-E362-514B-8C03-085C5807B8BB}" type="datetimeFigureOut">
              <a:rPr lang="en-US" smtClean="0"/>
              <a:t>5/7/2020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33892A-E51B-894E-AAC7-F5218A599C2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398E174-E362-514B-8C03-085C5807B8BB}" type="datetimeFigureOut">
              <a:rPr lang="en-US" smtClean="0"/>
              <a:t>5/7/2020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933892A-E51B-894E-AAC7-F5218A599C2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398E174-E362-514B-8C03-085C5807B8BB}" type="datetimeFigureOut">
              <a:rPr lang="en-US" smtClean="0"/>
              <a:t>5/7/2020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933892A-E51B-894E-AAC7-F5218A599C2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98E174-E362-514B-8C03-085C5807B8BB}" type="datetimeFigureOut">
              <a:rPr lang="en-US" smtClean="0"/>
              <a:t>5/7/2020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933892A-E51B-894E-AAC7-F5218A599C2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398E174-E362-514B-8C03-085C5807B8BB}" type="datetimeFigureOut">
              <a:rPr lang="en-US" smtClean="0"/>
              <a:t>5/7/2020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33892A-E51B-894E-AAC7-F5218A599C2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398E174-E362-514B-8C03-085C5807B8BB}" type="datetimeFigureOut">
              <a:rPr lang="en-US" smtClean="0"/>
              <a:t>5/7/2020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33892A-E51B-894E-AAC7-F5218A599C2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98E174-E362-514B-8C03-085C5807B8BB}" type="datetimeFigureOut">
              <a:rPr lang="en-US" smtClean="0"/>
              <a:t>5/7/2020</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33892A-E51B-894E-AAC7-F5218A599C2E}" type="slidenum">
              <a:rPr lang="en-US" smtClean="0"/>
              <a:t>‹#›</a:t>
            </a:fld>
            <a:endParaRPr lang="en-US"/>
          </a:p>
        </p:txBody>
      </p:sp>
    </p:spTree>
    <p:extLst>
      <p:ext uri="{BB962C8B-B14F-4D97-AF65-F5344CB8AC3E}">
        <p14:creationId xmlns:p14="http://schemas.microsoft.com/office/powerpoint/2010/main" val="86240495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JPG"/><Relationship Id="rId3" Type="http://schemas.openxmlformats.org/officeDocument/2006/relationships/slideLayout" Target="../slideLayouts/slideLayout7.xml"/><Relationship Id="rId7" Type="http://schemas.openxmlformats.org/officeDocument/2006/relationships/image" Target="../media/image3.jp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2.jpg"/><Relationship Id="rId5" Type="http://schemas.openxmlformats.org/officeDocument/2006/relationships/image" Target="../media/image1.JPG"/><Relationship Id="rId4" Type="http://schemas.openxmlformats.org/officeDocument/2006/relationships/notesSlide" Target="../notesSlides/notesSlide1.xml"/><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image" Target="../media/image5.png"/><Relationship Id="rId5" Type="http://schemas.openxmlformats.org/officeDocument/2006/relationships/image" Target="../media/image21.png"/><Relationship Id="rId4" Type="http://schemas.openxmlformats.org/officeDocument/2006/relationships/image" Target="../media/image6.jpg"/></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5.png"/><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22.png"/><Relationship Id="rId5" Type="http://schemas.openxmlformats.org/officeDocument/2006/relationships/image" Target="../media/image6.jpg"/><Relationship Id="rId4" Type="http://schemas.openxmlformats.org/officeDocument/2006/relationships/notesSlide" Target="../notesSlides/notesSlide9.xml"/></Relationships>
</file>

<file path=ppt/slides/_rels/slide1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slideLayout" Target="../slideLayouts/slideLayout2.xml"/><Relationship Id="rId7" Type="http://schemas.openxmlformats.org/officeDocument/2006/relationships/image" Target="../media/image8.jpeg"/><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7.png"/><Relationship Id="rId11" Type="http://schemas.openxmlformats.org/officeDocument/2006/relationships/image" Target="../media/image5.png"/><Relationship Id="rId5" Type="http://schemas.openxmlformats.org/officeDocument/2006/relationships/image" Target="../media/image6.jpg"/><Relationship Id="rId10" Type="http://schemas.openxmlformats.org/officeDocument/2006/relationships/image" Target="../media/image11.jpg"/><Relationship Id="rId4" Type="http://schemas.openxmlformats.org/officeDocument/2006/relationships/notesSlide" Target="../notesSlides/notesSlide2.xml"/><Relationship Id="rId9" Type="http://schemas.openxmlformats.org/officeDocument/2006/relationships/image" Target="../media/image10.jpg"/></Relationships>
</file>

<file path=ppt/slides/_rels/slide3.xml.rels><?xml version="1.0" encoding="UTF-8" standalone="yes"?>
<Relationships xmlns="http://schemas.openxmlformats.org/package/2006/relationships"><Relationship Id="rId8" Type="http://schemas.openxmlformats.org/officeDocument/2006/relationships/image" Target="../media/image13.jpeg"/><Relationship Id="rId13" Type="http://schemas.openxmlformats.org/officeDocument/2006/relationships/image" Target="../media/image5.png"/><Relationship Id="rId3" Type="http://schemas.openxmlformats.org/officeDocument/2006/relationships/slideLayout" Target="../slideLayouts/slideLayout2.xml"/><Relationship Id="rId7" Type="http://schemas.openxmlformats.org/officeDocument/2006/relationships/image" Target="../media/image12.jpeg"/><Relationship Id="rId12" Type="http://schemas.openxmlformats.org/officeDocument/2006/relationships/image" Target="../media/image17.jpeg"/><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8.jpeg"/><Relationship Id="rId11" Type="http://schemas.openxmlformats.org/officeDocument/2006/relationships/image" Target="../media/image16.jpeg"/><Relationship Id="rId5" Type="http://schemas.openxmlformats.org/officeDocument/2006/relationships/image" Target="../media/image6.jpg"/><Relationship Id="rId10" Type="http://schemas.openxmlformats.org/officeDocument/2006/relationships/image" Target="../media/image15.jpeg"/><Relationship Id="rId4" Type="http://schemas.openxmlformats.org/officeDocument/2006/relationships/notesSlide" Target="../notesSlides/notesSlide3.xml"/><Relationship Id="rId9" Type="http://schemas.openxmlformats.org/officeDocument/2006/relationships/image" Target="../media/image14.jpeg"/></Relationships>
</file>

<file path=ppt/slides/_rels/slide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2.xml"/><Relationship Id="rId7" Type="http://schemas.openxmlformats.org/officeDocument/2006/relationships/image" Target="../media/image1.JPG"/><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7.png"/><Relationship Id="rId5" Type="http://schemas.openxmlformats.org/officeDocument/2006/relationships/image" Target="../media/image6.jp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8" Type="http://schemas.openxmlformats.org/officeDocument/2006/relationships/image" Target="../media/image18.emf"/><Relationship Id="rId3" Type="http://schemas.microsoft.com/office/2007/relationships/media" Target="../media/media6.m4a"/><Relationship Id="rId7" Type="http://schemas.openxmlformats.org/officeDocument/2006/relationships/image" Target="../media/image6.jpg"/><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notesSlide" Target="../notesSlides/notesSlide5.xml"/><Relationship Id="rId5" Type="http://schemas.openxmlformats.org/officeDocument/2006/relationships/slideLayout" Target="../slideLayouts/slideLayout2.xml"/><Relationship Id="rId4" Type="http://schemas.openxmlformats.org/officeDocument/2006/relationships/audio" Target="../media/media6.m4a"/><Relationship Id="rId9"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5.png"/><Relationship Id="rId5" Type="http://schemas.openxmlformats.org/officeDocument/2006/relationships/image" Target="../media/image1.JPG"/><Relationship Id="rId4" Type="http://schemas.openxmlformats.org/officeDocument/2006/relationships/image" Target="../media/image6.jpg"/></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9.gif"/><Relationship Id="rId5" Type="http://schemas.openxmlformats.org/officeDocument/2006/relationships/image" Target="../media/image7.png"/><Relationship Id="rId4" Type="http://schemas.openxmlformats.org/officeDocument/2006/relationships/image" Target="../media/image1.JP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8.mp4"/><Relationship Id="rId1" Type="http://schemas.microsoft.com/office/2007/relationships/media" Target="../media/media8.mp4"/><Relationship Id="rId5" Type="http://schemas.openxmlformats.org/officeDocument/2006/relationships/image" Target="../media/image6.jp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drawing of a person&#10;&#10;Description generated with high confidence">
            <a:extLst>
              <a:ext uri="{FF2B5EF4-FFF2-40B4-BE49-F238E27FC236}">
                <a16:creationId xmlns:a16="http://schemas.microsoft.com/office/drawing/2014/main" id="{06108A2B-9A68-4F25-90AF-E672B2DF2E6D}"/>
              </a:ext>
            </a:extLst>
          </p:cNvPr>
          <p:cNvPicPr>
            <a:picLocks noChangeAspect="1"/>
          </p:cNvPicPr>
          <p:nvPr/>
        </p:nvPicPr>
        <p:blipFill rotWithShape="1">
          <a:blip r:embed="rId5"/>
          <a:srcRect l="5793" t="4434" r="4797" b="4251"/>
          <a:stretch/>
        </p:blipFill>
        <p:spPr>
          <a:xfrm>
            <a:off x="2960424" y="2371990"/>
            <a:ext cx="3223151" cy="3302042"/>
          </a:xfrm>
          <a:prstGeom prst="rect">
            <a:avLst/>
          </a:prstGeom>
        </p:spPr>
      </p:pic>
      <p:sp>
        <p:nvSpPr>
          <p:cNvPr id="3" name="TextBox 2">
            <a:extLst>
              <a:ext uri="{FF2B5EF4-FFF2-40B4-BE49-F238E27FC236}">
                <a16:creationId xmlns:a16="http://schemas.microsoft.com/office/drawing/2014/main" id="{C1C9CBFD-FC96-4245-926E-B5A809F6870B}"/>
              </a:ext>
            </a:extLst>
          </p:cNvPr>
          <p:cNvSpPr txBox="1"/>
          <p:nvPr/>
        </p:nvSpPr>
        <p:spPr>
          <a:xfrm>
            <a:off x="43250" y="759941"/>
            <a:ext cx="9143999" cy="1754326"/>
          </a:xfrm>
          <a:prstGeom prst="rect">
            <a:avLst/>
          </a:prstGeom>
          <a:noFill/>
        </p:spPr>
        <p:txBody>
          <a:bodyPr wrap="square" rtlCol="0">
            <a:spAutoFit/>
          </a:bodyPr>
          <a:lstStyle/>
          <a:p>
            <a:pPr algn="ctr"/>
            <a:r>
              <a:rPr lang="en-GB" sz="6000" b="1" dirty="0">
                <a:solidFill>
                  <a:srgbClr val="1B70B4"/>
                </a:solidFill>
              </a:rPr>
              <a:t>Unit 1</a:t>
            </a:r>
          </a:p>
          <a:p>
            <a:pPr algn="ctr"/>
            <a:r>
              <a:rPr lang="en-GB" sz="4800" b="1" dirty="0">
                <a:solidFill>
                  <a:srgbClr val="95C11F"/>
                </a:solidFill>
              </a:rPr>
              <a:t>Where Does Water Come From?</a:t>
            </a:r>
          </a:p>
        </p:txBody>
      </p:sp>
      <p:pic>
        <p:nvPicPr>
          <p:cNvPr id="5" name="Picture 4">
            <a:extLst>
              <a:ext uri="{FF2B5EF4-FFF2-40B4-BE49-F238E27FC236}">
                <a16:creationId xmlns:a16="http://schemas.microsoft.com/office/drawing/2014/main" id="{F0697097-7C14-436D-BC7E-CB988FE9E19D}"/>
              </a:ext>
            </a:extLst>
          </p:cNvPr>
          <p:cNvPicPr>
            <a:picLocks noChangeAspect="1"/>
          </p:cNvPicPr>
          <p:nvPr/>
        </p:nvPicPr>
        <p:blipFill>
          <a:blip r:embed="rId6"/>
          <a:stretch>
            <a:fillRect/>
          </a:stretch>
        </p:blipFill>
        <p:spPr>
          <a:xfrm>
            <a:off x="129747" y="50236"/>
            <a:ext cx="2919752" cy="1760029"/>
          </a:xfrm>
          <a:prstGeom prst="rect">
            <a:avLst/>
          </a:prstGeom>
        </p:spPr>
      </p:pic>
      <p:pic>
        <p:nvPicPr>
          <p:cNvPr id="7" name="Picture 6" descr="A screenshot of a cell phone&#10;&#10;Description generated with very high confidence">
            <a:extLst>
              <a:ext uri="{FF2B5EF4-FFF2-40B4-BE49-F238E27FC236}">
                <a16:creationId xmlns:a16="http://schemas.microsoft.com/office/drawing/2014/main" id="{CA136C44-2EE3-4736-B19D-8982D8478DDC}"/>
              </a:ext>
            </a:extLst>
          </p:cNvPr>
          <p:cNvPicPr>
            <a:picLocks noChangeAspect="1"/>
          </p:cNvPicPr>
          <p:nvPr/>
        </p:nvPicPr>
        <p:blipFill>
          <a:blip r:embed="rId7"/>
          <a:stretch>
            <a:fillRect/>
          </a:stretch>
        </p:blipFill>
        <p:spPr>
          <a:xfrm>
            <a:off x="4213654" y="5952196"/>
            <a:ext cx="4784172" cy="905803"/>
          </a:xfrm>
          <a:prstGeom prst="rect">
            <a:avLst/>
          </a:prstGeom>
        </p:spPr>
      </p:pic>
      <p:pic>
        <p:nvPicPr>
          <p:cNvPr id="9" name="Picture 8" descr="A close up of a logo&#10;&#10;Description generated with very high confidence">
            <a:extLst>
              <a:ext uri="{FF2B5EF4-FFF2-40B4-BE49-F238E27FC236}">
                <a16:creationId xmlns:a16="http://schemas.microsoft.com/office/drawing/2014/main" id="{FE3EFB6F-87D1-4DCB-AB41-BA456C470C2D}"/>
              </a:ext>
            </a:extLst>
          </p:cNvPr>
          <p:cNvPicPr>
            <a:picLocks noChangeAspect="1"/>
          </p:cNvPicPr>
          <p:nvPr/>
        </p:nvPicPr>
        <p:blipFill>
          <a:blip r:embed="rId8"/>
          <a:stretch>
            <a:fillRect/>
          </a:stretch>
        </p:blipFill>
        <p:spPr>
          <a:xfrm>
            <a:off x="14161" y="5881387"/>
            <a:ext cx="2986422" cy="990743"/>
          </a:xfrm>
          <a:prstGeom prst="rect">
            <a:avLst/>
          </a:prstGeom>
        </p:spPr>
      </p:pic>
      <p:pic>
        <p:nvPicPr>
          <p:cNvPr id="4" name="Unit 1">
            <a:hlinkClick r:id="" action="ppaction://media"/>
            <a:extLst>
              <a:ext uri="{FF2B5EF4-FFF2-40B4-BE49-F238E27FC236}">
                <a16:creationId xmlns:a16="http://schemas.microsoft.com/office/drawing/2014/main" id="{1836A77E-7A9A-4F2E-875D-6E56E4D0599B}"/>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8459421" y="5387975"/>
            <a:ext cx="347663" cy="347663"/>
          </a:xfrm>
          <a:prstGeom prst="rect">
            <a:avLst/>
          </a:prstGeom>
        </p:spPr>
      </p:pic>
    </p:spTree>
    <p:extLst>
      <p:ext uri="{BB962C8B-B14F-4D97-AF65-F5344CB8AC3E}">
        <p14:creationId xmlns:p14="http://schemas.microsoft.com/office/powerpoint/2010/main" val="79130197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72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pic>
        <p:nvPicPr>
          <p:cNvPr id="5" name="Picture 4">
            <a:extLst>
              <a:ext uri="{FF2B5EF4-FFF2-40B4-BE49-F238E27FC236}">
                <a16:creationId xmlns:a16="http://schemas.microsoft.com/office/drawing/2014/main" id="{4EE8468C-B510-4082-9C50-D58D0BFF881C}"/>
              </a:ext>
            </a:extLst>
          </p:cNvPr>
          <p:cNvPicPr>
            <a:picLocks noChangeAspect="1"/>
          </p:cNvPicPr>
          <p:nvPr/>
        </p:nvPicPr>
        <p:blipFill>
          <a:blip r:embed="rId5"/>
          <a:stretch>
            <a:fillRect/>
          </a:stretch>
        </p:blipFill>
        <p:spPr>
          <a:xfrm>
            <a:off x="0" y="0"/>
            <a:ext cx="9144000" cy="6858000"/>
          </a:xfrm>
          <a:prstGeom prst="rect">
            <a:avLst/>
          </a:prstGeom>
        </p:spPr>
      </p:pic>
      <p:pic>
        <p:nvPicPr>
          <p:cNvPr id="4" name="Recorded Sound">
            <a:hlinkClick r:id="" action="ppaction://media"/>
            <a:extLst>
              <a:ext uri="{FF2B5EF4-FFF2-40B4-BE49-F238E27FC236}">
                <a16:creationId xmlns:a16="http://schemas.microsoft.com/office/drawing/2014/main" id="{F555988D-1A2B-4613-8EDD-C285531DFEB3}"/>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41518" y="6336238"/>
            <a:ext cx="347663" cy="347663"/>
          </a:xfrm>
          <a:prstGeom prst="rect">
            <a:avLst/>
          </a:prstGeom>
        </p:spPr>
      </p:pic>
    </p:spTree>
    <p:extLst>
      <p:ext uri="{BB962C8B-B14F-4D97-AF65-F5344CB8AC3E}">
        <p14:creationId xmlns:p14="http://schemas.microsoft.com/office/powerpoint/2010/main" val="357079967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49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p>
        </p:txBody>
      </p:sp>
      <p:sp>
        <p:nvSpPr>
          <p:cNvPr id="6" name="TextBox 5"/>
          <p:cNvSpPr txBox="1"/>
          <p:nvPr/>
        </p:nvSpPr>
        <p:spPr>
          <a:xfrm>
            <a:off x="2142" y="562834"/>
            <a:ext cx="9141858" cy="753668"/>
          </a:xfrm>
          <a:prstGeom prst="rect">
            <a:avLst/>
          </a:prstGeom>
          <a:noFill/>
        </p:spPr>
        <p:txBody>
          <a:bodyPr wrap="square" rtlCol="0">
            <a:spAutoFit/>
          </a:bodyPr>
          <a:lstStyle/>
          <a:p>
            <a:pPr algn="ctr">
              <a:lnSpc>
                <a:spcPct val="115000"/>
              </a:lnSpc>
              <a:spcAft>
                <a:spcPts val="800"/>
              </a:spcAft>
            </a:pPr>
            <a:r>
              <a:rPr lang="en-GB" sz="4000" b="1" dirty="0">
                <a:solidFill>
                  <a:srgbClr val="95C11F"/>
                </a:solidFill>
                <a:latin typeface="Century Gothic" panose="020B0502020202020204" pitchFamily="34" charset="0"/>
                <a:ea typeface="Century Gothic" panose="020B0502020202020204" pitchFamily="34" charset="0"/>
                <a:cs typeface="Century Gothic" panose="020B0502020202020204" pitchFamily="34" charset="0"/>
              </a:rPr>
              <a:t>Activity 1: Answers</a:t>
            </a:r>
            <a:endParaRPr lang="en-GB" sz="36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9" name="Picture 8" descr="A drawing of a person&#10;&#10;Description generated with high confidence">
            <a:extLst>
              <a:ext uri="{FF2B5EF4-FFF2-40B4-BE49-F238E27FC236}">
                <a16:creationId xmlns:a16="http://schemas.microsoft.com/office/drawing/2014/main" id="{94E44B26-1E2E-4AA6-A1B4-0578DF85628D}"/>
              </a:ext>
            </a:extLst>
          </p:cNvPr>
          <p:cNvPicPr>
            <a:picLocks noChangeAspect="1"/>
          </p:cNvPicPr>
          <p:nvPr/>
        </p:nvPicPr>
        <p:blipFill rotWithShape="1">
          <a:blip r:embed="rId3"/>
          <a:srcRect l="5793" t="4434" r="4797" b="4251"/>
          <a:stretch/>
        </p:blipFill>
        <p:spPr>
          <a:xfrm>
            <a:off x="7138379" y="195610"/>
            <a:ext cx="1636532" cy="1676588"/>
          </a:xfrm>
          <a:prstGeom prst="rect">
            <a:avLst/>
          </a:prstGeom>
        </p:spPr>
      </p:pic>
      <p:pic>
        <p:nvPicPr>
          <p:cNvPr id="8" name="Picture 7">
            <a:extLst>
              <a:ext uri="{FF2B5EF4-FFF2-40B4-BE49-F238E27FC236}">
                <a16:creationId xmlns:a16="http://schemas.microsoft.com/office/drawing/2014/main" id="{986F3BE0-32EE-40BE-BF25-C6583D46ED87}"/>
              </a:ext>
            </a:extLst>
          </p:cNvPr>
          <p:cNvPicPr>
            <a:picLocks noChangeAspect="1"/>
          </p:cNvPicPr>
          <p:nvPr/>
        </p:nvPicPr>
        <p:blipFill rotWithShape="1">
          <a:blip r:embed="rId4"/>
          <a:srcRect l="4114" t="32178" b="1429"/>
          <a:stretch/>
        </p:blipFill>
        <p:spPr>
          <a:xfrm>
            <a:off x="130379" y="2053707"/>
            <a:ext cx="8883241" cy="4613225"/>
          </a:xfrm>
          <a:prstGeom prst="rect">
            <a:avLst/>
          </a:prstGeom>
        </p:spPr>
      </p:pic>
      <p:sp>
        <p:nvSpPr>
          <p:cNvPr id="4" name="TextBox 3">
            <a:extLst>
              <a:ext uri="{FF2B5EF4-FFF2-40B4-BE49-F238E27FC236}">
                <a16:creationId xmlns:a16="http://schemas.microsoft.com/office/drawing/2014/main" id="{A1FED89C-B0FE-4272-97AF-71BA3B748B31}"/>
              </a:ext>
            </a:extLst>
          </p:cNvPr>
          <p:cNvSpPr txBox="1"/>
          <p:nvPr/>
        </p:nvSpPr>
        <p:spPr>
          <a:xfrm>
            <a:off x="893928" y="2298221"/>
            <a:ext cx="357790" cy="461665"/>
          </a:xfrm>
          <a:prstGeom prst="rect">
            <a:avLst/>
          </a:prstGeom>
          <a:noFill/>
        </p:spPr>
        <p:txBody>
          <a:bodyPr wrap="none" rtlCol="0">
            <a:spAutoFit/>
          </a:bodyPr>
          <a:lstStyle/>
          <a:p>
            <a:r>
              <a:rPr lang="en-GB" sz="2400" b="1" dirty="0">
                <a:latin typeface="Century Gothic" panose="020B0502020202020204" pitchFamily="34" charset="0"/>
              </a:rPr>
              <a:t>1</a:t>
            </a:r>
          </a:p>
        </p:txBody>
      </p:sp>
      <p:sp>
        <p:nvSpPr>
          <p:cNvPr id="10" name="TextBox 9">
            <a:extLst>
              <a:ext uri="{FF2B5EF4-FFF2-40B4-BE49-F238E27FC236}">
                <a16:creationId xmlns:a16="http://schemas.microsoft.com/office/drawing/2014/main" id="{D9B85797-868D-4755-857A-5E5892ED6E37}"/>
              </a:ext>
            </a:extLst>
          </p:cNvPr>
          <p:cNvSpPr txBox="1"/>
          <p:nvPr/>
        </p:nvSpPr>
        <p:spPr>
          <a:xfrm>
            <a:off x="3086668" y="2450621"/>
            <a:ext cx="357790" cy="461665"/>
          </a:xfrm>
          <a:prstGeom prst="rect">
            <a:avLst/>
          </a:prstGeom>
          <a:noFill/>
        </p:spPr>
        <p:txBody>
          <a:bodyPr wrap="none" rtlCol="0">
            <a:spAutoFit/>
          </a:bodyPr>
          <a:lstStyle/>
          <a:p>
            <a:r>
              <a:rPr lang="en-GB" sz="2400" b="1" dirty="0">
                <a:latin typeface="Century Gothic" panose="020B0502020202020204" pitchFamily="34" charset="0"/>
              </a:rPr>
              <a:t>2</a:t>
            </a:r>
          </a:p>
        </p:txBody>
      </p:sp>
      <p:sp>
        <p:nvSpPr>
          <p:cNvPr id="11" name="TextBox 10">
            <a:extLst>
              <a:ext uri="{FF2B5EF4-FFF2-40B4-BE49-F238E27FC236}">
                <a16:creationId xmlns:a16="http://schemas.microsoft.com/office/drawing/2014/main" id="{D060D5D0-8187-4B07-AB97-3D753F935078}"/>
              </a:ext>
            </a:extLst>
          </p:cNvPr>
          <p:cNvSpPr txBox="1"/>
          <p:nvPr/>
        </p:nvSpPr>
        <p:spPr>
          <a:xfrm>
            <a:off x="5372668" y="3719863"/>
            <a:ext cx="357790" cy="461665"/>
          </a:xfrm>
          <a:prstGeom prst="rect">
            <a:avLst/>
          </a:prstGeom>
          <a:noFill/>
        </p:spPr>
        <p:txBody>
          <a:bodyPr wrap="none" rtlCol="0">
            <a:spAutoFit/>
          </a:bodyPr>
          <a:lstStyle/>
          <a:p>
            <a:r>
              <a:rPr lang="en-GB" sz="2400" b="1" dirty="0">
                <a:latin typeface="Century Gothic" panose="020B0502020202020204" pitchFamily="34" charset="0"/>
              </a:rPr>
              <a:t>3</a:t>
            </a:r>
          </a:p>
        </p:txBody>
      </p:sp>
      <p:sp>
        <p:nvSpPr>
          <p:cNvPr id="12" name="TextBox 11">
            <a:extLst>
              <a:ext uri="{FF2B5EF4-FFF2-40B4-BE49-F238E27FC236}">
                <a16:creationId xmlns:a16="http://schemas.microsoft.com/office/drawing/2014/main" id="{A7EC401B-D968-4701-A2AC-6FDAE66F1936}"/>
              </a:ext>
            </a:extLst>
          </p:cNvPr>
          <p:cNvSpPr txBox="1"/>
          <p:nvPr/>
        </p:nvSpPr>
        <p:spPr>
          <a:xfrm>
            <a:off x="3771333" y="3590209"/>
            <a:ext cx="357790" cy="461665"/>
          </a:xfrm>
          <a:prstGeom prst="rect">
            <a:avLst/>
          </a:prstGeom>
          <a:noFill/>
        </p:spPr>
        <p:txBody>
          <a:bodyPr wrap="none" rtlCol="0">
            <a:spAutoFit/>
          </a:bodyPr>
          <a:lstStyle/>
          <a:p>
            <a:r>
              <a:rPr lang="en-GB" sz="2400" b="1" dirty="0">
                <a:latin typeface="Century Gothic" panose="020B0502020202020204" pitchFamily="34" charset="0"/>
              </a:rPr>
              <a:t>4</a:t>
            </a:r>
          </a:p>
        </p:txBody>
      </p:sp>
      <p:sp>
        <p:nvSpPr>
          <p:cNvPr id="13" name="TextBox 12">
            <a:extLst>
              <a:ext uri="{FF2B5EF4-FFF2-40B4-BE49-F238E27FC236}">
                <a16:creationId xmlns:a16="http://schemas.microsoft.com/office/drawing/2014/main" id="{0877A99D-B9DD-4959-A57F-4CF6C0617A45}"/>
              </a:ext>
            </a:extLst>
          </p:cNvPr>
          <p:cNvSpPr txBox="1"/>
          <p:nvPr/>
        </p:nvSpPr>
        <p:spPr>
          <a:xfrm>
            <a:off x="1225223" y="3969656"/>
            <a:ext cx="357790" cy="461665"/>
          </a:xfrm>
          <a:prstGeom prst="rect">
            <a:avLst/>
          </a:prstGeom>
          <a:noFill/>
        </p:spPr>
        <p:txBody>
          <a:bodyPr wrap="none" rtlCol="0">
            <a:spAutoFit/>
          </a:bodyPr>
          <a:lstStyle/>
          <a:p>
            <a:r>
              <a:rPr lang="en-GB" sz="2400" b="1" dirty="0">
                <a:latin typeface="Century Gothic" panose="020B0502020202020204" pitchFamily="34" charset="0"/>
              </a:rPr>
              <a:t>5</a:t>
            </a:r>
          </a:p>
        </p:txBody>
      </p:sp>
      <p:sp>
        <p:nvSpPr>
          <p:cNvPr id="14" name="TextBox 13">
            <a:extLst>
              <a:ext uri="{FF2B5EF4-FFF2-40B4-BE49-F238E27FC236}">
                <a16:creationId xmlns:a16="http://schemas.microsoft.com/office/drawing/2014/main" id="{C37D24AE-4CF4-4275-AE03-10FC7815B9BE}"/>
              </a:ext>
            </a:extLst>
          </p:cNvPr>
          <p:cNvSpPr txBox="1"/>
          <p:nvPr/>
        </p:nvSpPr>
        <p:spPr>
          <a:xfrm>
            <a:off x="1404118" y="5641091"/>
            <a:ext cx="357790" cy="461665"/>
          </a:xfrm>
          <a:prstGeom prst="rect">
            <a:avLst/>
          </a:prstGeom>
          <a:noFill/>
        </p:spPr>
        <p:txBody>
          <a:bodyPr wrap="none" rtlCol="0">
            <a:spAutoFit/>
          </a:bodyPr>
          <a:lstStyle/>
          <a:p>
            <a:r>
              <a:rPr lang="en-GB" sz="2400" b="1" dirty="0">
                <a:latin typeface="Century Gothic" panose="020B0502020202020204" pitchFamily="34" charset="0"/>
              </a:rPr>
              <a:t>6</a:t>
            </a:r>
          </a:p>
        </p:txBody>
      </p:sp>
      <p:pic>
        <p:nvPicPr>
          <p:cNvPr id="15" name="Picture 14" descr="A drawing of a person&#10;&#10;Description generated with high confidence">
            <a:extLst>
              <a:ext uri="{FF2B5EF4-FFF2-40B4-BE49-F238E27FC236}">
                <a16:creationId xmlns:a16="http://schemas.microsoft.com/office/drawing/2014/main" id="{048270D6-210D-4738-BA72-38724B715DE0}"/>
              </a:ext>
            </a:extLst>
          </p:cNvPr>
          <p:cNvPicPr>
            <a:picLocks noChangeAspect="1"/>
          </p:cNvPicPr>
          <p:nvPr/>
        </p:nvPicPr>
        <p:blipFill rotWithShape="1">
          <a:blip r:embed="rId3"/>
          <a:srcRect l="5793" t="4434" r="4797" b="4251"/>
          <a:stretch/>
        </p:blipFill>
        <p:spPr>
          <a:xfrm>
            <a:off x="369089" y="186587"/>
            <a:ext cx="1636532" cy="1676588"/>
          </a:xfrm>
          <a:prstGeom prst="rect">
            <a:avLst/>
          </a:prstGeom>
        </p:spPr>
      </p:pic>
    </p:spTree>
    <p:extLst>
      <p:ext uri="{BB962C8B-B14F-4D97-AF65-F5344CB8AC3E}">
        <p14:creationId xmlns:p14="http://schemas.microsoft.com/office/powerpoint/2010/main" val="262291689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7" presetClass="entr" presetSubtype="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anim calcmode="lin" valueType="num">
                                      <p:cBhvr>
                                        <p:cTn id="43" dur="1000" fill="hold"/>
                                        <p:tgtEl>
                                          <p:spTgt spid="14"/>
                                        </p:tgtEl>
                                        <p:attrNameLst>
                                          <p:attrName>ppt_x</p:attrName>
                                        </p:attrNameLst>
                                      </p:cBhvr>
                                      <p:tavLst>
                                        <p:tav tm="0">
                                          <p:val>
                                            <p:strVal val="#ppt_x"/>
                                          </p:val>
                                        </p:tav>
                                        <p:tav tm="100000">
                                          <p:val>
                                            <p:strVal val="#ppt_x"/>
                                          </p:val>
                                        </p:tav>
                                      </p:tavLst>
                                    </p:anim>
                                    <p:anim calcmode="lin" valueType="num">
                                      <p:cBhvr>
                                        <p:cTn id="4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11" grpId="0"/>
      <p:bldP spid="12" grpId="0"/>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pic>
        <p:nvPicPr>
          <p:cNvPr id="6" name="Picture 5">
            <a:extLst>
              <a:ext uri="{FF2B5EF4-FFF2-40B4-BE49-F238E27FC236}">
                <a16:creationId xmlns:a16="http://schemas.microsoft.com/office/drawing/2014/main" id="{42E1D054-C130-4916-B53C-D9F601E35E75}"/>
              </a:ext>
            </a:extLst>
          </p:cNvPr>
          <p:cNvPicPr>
            <a:picLocks noChangeAspect="1"/>
          </p:cNvPicPr>
          <p:nvPr/>
        </p:nvPicPr>
        <p:blipFill>
          <a:blip r:embed="rId6"/>
          <a:stretch>
            <a:fillRect/>
          </a:stretch>
        </p:blipFill>
        <p:spPr>
          <a:xfrm>
            <a:off x="2142" y="0"/>
            <a:ext cx="9144000" cy="5807814"/>
          </a:xfrm>
          <a:prstGeom prst="rect">
            <a:avLst/>
          </a:prstGeom>
        </p:spPr>
      </p:pic>
      <p:sp>
        <p:nvSpPr>
          <p:cNvPr id="2" name="Title 1"/>
          <p:cNvSpPr>
            <a:spLocks noGrp="1"/>
          </p:cNvSpPr>
          <p:nvPr>
            <p:ph type="title"/>
          </p:nvPr>
        </p:nvSpPr>
        <p:spPr/>
        <p:txBody>
          <a:bodyPr/>
          <a:lstStyle/>
          <a:p>
            <a:r>
              <a:rPr lang="en-US" dirty="0"/>
              <a:t> </a:t>
            </a:r>
          </a:p>
        </p:txBody>
      </p:sp>
      <p:sp>
        <p:nvSpPr>
          <p:cNvPr id="8" name="Title 1">
            <a:extLst>
              <a:ext uri="{FF2B5EF4-FFF2-40B4-BE49-F238E27FC236}">
                <a16:creationId xmlns:a16="http://schemas.microsoft.com/office/drawing/2014/main" id="{1ACE5E95-4181-4098-BA28-2768A50C5A06}"/>
              </a:ext>
            </a:extLst>
          </p:cNvPr>
          <p:cNvSpPr txBox="1">
            <a:spLocks/>
          </p:cNvSpPr>
          <p:nvPr/>
        </p:nvSpPr>
        <p:spPr>
          <a:xfrm>
            <a:off x="628650" y="365126"/>
            <a:ext cx="78867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t> </a:t>
            </a:r>
            <a:endParaRPr lang="en-US" dirty="0"/>
          </a:p>
        </p:txBody>
      </p:sp>
      <p:pic>
        <p:nvPicPr>
          <p:cNvPr id="4" name="Recorded Sound">
            <a:hlinkClick r:id="" action="ppaction://media"/>
            <a:extLst>
              <a:ext uri="{FF2B5EF4-FFF2-40B4-BE49-F238E27FC236}">
                <a16:creationId xmlns:a16="http://schemas.microsoft.com/office/drawing/2014/main" id="{5B7D08DA-60BB-4213-BDA7-681E22D09D63}"/>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093683" y="5999108"/>
            <a:ext cx="347663" cy="347663"/>
          </a:xfrm>
          <a:prstGeom prst="rect">
            <a:avLst/>
          </a:prstGeom>
        </p:spPr>
      </p:pic>
    </p:spTree>
    <p:extLst>
      <p:ext uri="{BB962C8B-B14F-4D97-AF65-F5344CB8AC3E}">
        <p14:creationId xmlns:p14="http://schemas.microsoft.com/office/powerpoint/2010/main" val="180256951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595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pic>
        <p:nvPicPr>
          <p:cNvPr id="6" name="Picture 5">
            <a:extLst>
              <a:ext uri="{FF2B5EF4-FFF2-40B4-BE49-F238E27FC236}">
                <a16:creationId xmlns:a16="http://schemas.microsoft.com/office/drawing/2014/main" id="{42E1D054-C130-4916-B53C-D9F601E35E75}"/>
              </a:ext>
            </a:extLst>
          </p:cNvPr>
          <p:cNvPicPr>
            <a:picLocks noChangeAspect="1"/>
          </p:cNvPicPr>
          <p:nvPr/>
        </p:nvPicPr>
        <p:blipFill>
          <a:blip r:embed="rId4"/>
          <a:stretch>
            <a:fillRect/>
          </a:stretch>
        </p:blipFill>
        <p:spPr>
          <a:xfrm>
            <a:off x="2142" y="1031000"/>
            <a:ext cx="9144000" cy="5141940"/>
          </a:xfrm>
          <a:prstGeom prst="rect">
            <a:avLst/>
          </a:prstGeom>
        </p:spPr>
      </p:pic>
      <p:sp>
        <p:nvSpPr>
          <p:cNvPr id="2" name="Title 1"/>
          <p:cNvSpPr>
            <a:spLocks noGrp="1"/>
          </p:cNvSpPr>
          <p:nvPr>
            <p:ph type="title"/>
          </p:nvPr>
        </p:nvSpPr>
        <p:spPr/>
        <p:txBody>
          <a:bodyPr/>
          <a:lstStyle/>
          <a:p>
            <a:r>
              <a:rPr lang="en-US" dirty="0"/>
              <a:t> </a:t>
            </a:r>
          </a:p>
        </p:txBody>
      </p:sp>
      <p:sp>
        <p:nvSpPr>
          <p:cNvPr id="8" name="Title 1">
            <a:extLst>
              <a:ext uri="{FF2B5EF4-FFF2-40B4-BE49-F238E27FC236}">
                <a16:creationId xmlns:a16="http://schemas.microsoft.com/office/drawing/2014/main" id="{1ACE5E95-4181-4098-BA28-2768A50C5A06}"/>
              </a:ext>
            </a:extLst>
          </p:cNvPr>
          <p:cNvSpPr txBox="1">
            <a:spLocks/>
          </p:cNvSpPr>
          <p:nvPr/>
        </p:nvSpPr>
        <p:spPr>
          <a:xfrm>
            <a:off x="628650" y="365126"/>
            <a:ext cx="78867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t> </a:t>
            </a:r>
            <a:endParaRPr lang="en-US" dirty="0"/>
          </a:p>
        </p:txBody>
      </p:sp>
      <p:sp>
        <p:nvSpPr>
          <p:cNvPr id="10" name="TextBox 9">
            <a:extLst>
              <a:ext uri="{FF2B5EF4-FFF2-40B4-BE49-F238E27FC236}">
                <a16:creationId xmlns:a16="http://schemas.microsoft.com/office/drawing/2014/main" id="{4128E5E0-F0A2-4EBF-A149-7C43E9B78064}"/>
              </a:ext>
            </a:extLst>
          </p:cNvPr>
          <p:cNvSpPr txBox="1"/>
          <p:nvPr/>
        </p:nvSpPr>
        <p:spPr>
          <a:xfrm>
            <a:off x="-19467" y="136510"/>
            <a:ext cx="9141858" cy="753668"/>
          </a:xfrm>
          <a:prstGeom prst="rect">
            <a:avLst/>
          </a:prstGeom>
          <a:noFill/>
        </p:spPr>
        <p:txBody>
          <a:bodyPr wrap="square" rtlCol="0">
            <a:spAutoFit/>
          </a:bodyPr>
          <a:lstStyle/>
          <a:p>
            <a:pPr algn="ctr">
              <a:lnSpc>
                <a:spcPct val="115000"/>
              </a:lnSpc>
              <a:spcAft>
                <a:spcPts val="800"/>
              </a:spcAft>
            </a:pPr>
            <a:r>
              <a:rPr lang="en-GB" sz="4000" b="1" dirty="0">
                <a:solidFill>
                  <a:srgbClr val="95C11F"/>
                </a:solidFill>
                <a:latin typeface="Century Gothic" panose="020B0502020202020204" pitchFamily="34" charset="0"/>
                <a:ea typeface="Century Gothic" panose="020B0502020202020204" pitchFamily="34" charset="0"/>
                <a:cs typeface="Century Gothic" panose="020B0502020202020204" pitchFamily="34" charset="0"/>
              </a:rPr>
              <a:t>Activity 2: Answers</a:t>
            </a:r>
            <a:endParaRPr lang="en-GB" sz="3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7C8810FC-2CCA-49EA-A9E2-9FEB7ECAA61B}"/>
              </a:ext>
            </a:extLst>
          </p:cNvPr>
          <p:cNvSpPr txBox="1"/>
          <p:nvPr/>
        </p:nvSpPr>
        <p:spPr>
          <a:xfrm>
            <a:off x="614752" y="3556563"/>
            <a:ext cx="8024281" cy="400110"/>
          </a:xfrm>
          <a:prstGeom prst="rect">
            <a:avLst/>
          </a:prstGeom>
          <a:noFill/>
        </p:spPr>
        <p:txBody>
          <a:bodyPr wrap="square" rtlCol="0">
            <a:spAutoFit/>
          </a:bodyPr>
          <a:lstStyle/>
          <a:p>
            <a:r>
              <a:rPr lang="en-GB" sz="2000" b="1" dirty="0"/>
              <a:t>The water </a:t>
            </a:r>
            <a:r>
              <a:rPr lang="en-GB" sz="2000" b="1" dirty="0">
                <a:latin typeface="Century Gothic" panose="020B0502020202020204" pitchFamily="34" charset="0"/>
              </a:rPr>
              <a:t>represents</a:t>
            </a:r>
            <a:r>
              <a:rPr lang="en-GB" sz="2000" b="1" dirty="0"/>
              <a:t> the ocean, a river, a lake or the sea.</a:t>
            </a:r>
          </a:p>
        </p:txBody>
      </p:sp>
      <p:sp>
        <p:nvSpPr>
          <p:cNvPr id="13" name="TextBox 12">
            <a:extLst>
              <a:ext uri="{FF2B5EF4-FFF2-40B4-BE49-F238E27FC236}">
                <a16:creationId xmlns:a16="http://schemas.microsoft.com/office/drawing/2014/main" id="{08A36D9E-4949-45FE-BA93-9C4B2FBB792B}"/>
              </a:ext>
            </a:extLst>
          </p:cNvPr>
          <p:cNvSpPr txBox="1"/>
          <p:nvPr/>
        </p:nvSpPr>
        <p:spPr>
          <a:xfrm>
            <a:off x="587456" y="4435343"/>
            <a:ext cx="8085695" cy="400110"/>
          </a:xfrm>
          <a:prstGeom prst="rect">
            <a:avLst/>
          </a:prstGeom>
          <a:noFill/>
        </p:spPr>
        <p:txBody>
          <a:bodyPr wrap="square" rtlCol="0">
            <a:spAutoFit/>
          </a:bodyPr>
          <a:lstStyle/>
          <a:p>
            <a:r>
              <a:rPr lang="en-GB" sz="2000" b="1" dirty="0"/>
              <a:t>The mist cooled down and condensed.</a:t>
            </a:r>
          </a:p>
        </p:txBody>
      </p:sp>
      <p:sp>
        <p:nvSpPr>
          <p:cNvPr id="14" name="TextBox 13">
            <a:extLst>
              <a:ext uri="{FF2B5EF4-FFF2-40B4-BE49-F238E27FC236}">
                <a16:creationId xmlns:a16="http://schemas.microsoft.com/office/drawing/2014/main" id="{D5BE4359-64F3-41A9-9471-8F876946E7FE}"/>
              </a:ext>
            </a:extLst>
          </p:cNvPr>
          <p:cNvSpPr txBox="1"/>
          <p:nvPr/>
        </p:nvSpPr>
        <p:spPr>
          <a:xfrm>
            <a:off x="607929" y="5314236"/>
            <a:ext cx="8065222" cy="400110"/>
          </a:xfrm>
          <a:prstGeom prst="rect">
            <a:avLst/>
          </a:prstGeom>
          <a:noFill/>
        </p:spPr>
        <p:txBody>
          <a:bodyPr wrap="square" rtlCol="0">
            <a:spAutoFit/>
          </a:bodyPr>
          <a:lstStyle/>
          <a:p>
            <a:r>
              <a:rPr lang="en-GB" sz="2000" b="1" dirty="0"/>
              <a:t>The water drops start to fall as precipitation in the form of rain or snow</a:t>
            </a:r>
          </a:p>
        </p:txBody>
      </p:sp>
    </p:spTree>
    <p:extLst>
      <p:ext uri="{BB962C8B-B14F-4D97-AF65-F5344CB8AC3E}">
        <p14:creationId xmlns:p14="http://schemas.microsoft.com/office/powerpoint/2010/main" val="145906166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0-#ppt_w/2"/>
                                          </p:val>
                                        </p:tav>
                                        <p:tav tm="100000">
                                          <p:val>
                                            <p:strVal val="#ppt_x"/>
                                          </p:val>
                                        </p:tav>
                                      </p:tavLst>
                                    </p:anim>
                                    <p:anim calcmode="lin" valueType="num">
                                      <p:cBhvr additive="base">
                                        <p:cTn id="14"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0-#ppt_w/2"/>
                                          </p:val>
                                        </p:tav>
                                        <p:tav tm="100000">
                                          <p:val>
                                            <p:strVal val="#ppt_x"/>
                                          </p:val>
                                        </p:tav>
                                      </p:tavLst>
                                    </p:anim>
                                    <p:anim calcmode="lin" valueType="num">
                                      <p:cBhvr additive="base">
                                        <p:cTn id="20"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4" name="Picture 3" descr="A drawing of a person&#10;&#10;Description generated with high confidence">
            <a:extLst>
              <a:ext uri="{FF2B5EF4-FFF2-40B4-BE49-F238E27FC236}">
                <a16:creationId xmlns:a16="http://schemas.microsoft.com/office/drawing/2014/main" id="{6437D4CE-739C-4313-BD7B-65DC3D35CA20}"/>
              </a:ext>
            </a:extLst>
          </p:cNvPr>
          <p:cNvPicPr>
            <a:picLocks noChangeAspect="1"/>
          </p:cNvPicPr>
          <p:nvPr/>
        </p:nvPicPr>
        <p:blipFill>
          <a:blip r:embed="rId3"/>
          <a:stretch>
            <a:fillRect/>
          </a:stretch>
        </p:blipFill>
        <p:spPr>
          <a:xfrm>
            <a:off x="7136028" y="4843812"/>
            <a:ext cx="2007972" cy="2014188"/>
          </a:xfrm>
          <a:prstGeom prst="rect">
            <a:avLst/>
          </a:prstGeom>
        </p:spPr>
      </p:pic>
    </p:spTree>
    <p:extLst>
      <p:ext uri="{BB962C8B-B14F-4D97-AF65-F5344CB8AC3E}">
        <p14:creationId xmlns:p14="http://schemas.microsoft.com/office/powerpoint/2010/main" val="21148746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6" name="TextBox 5"/>
          <p:cNvSpPr txBox="1"/>
          <p:nvPr/>
        </p:nvSpPr>
        <p:spPr>
          <a:xfrm>
            <a:off x="0" y="99619"/>
            <a:ext cx="9141858" cy="758669"/>
          </a:xfrm>
          <a:prstGeom prst="rect">
            <a:avLst/>
          </a:prstGeom>
          <a:noFill/>
        </p:spPr>
        <p:txBody>
          <a:bodyPr wrap="square" rtlCol="0">
            <a:spAutoFit/>
          </a:bodyPr>
          <a:lstStyle/>
          <a:p>
            <a:pPr algn="ctr">
              <a:lnSpc>
                <a:spcPct val="115000"/>
              </a:lnSpc>
              <a:spcAft>
                <a:spcPts val="0"/>
              </a:spcAft>
            </a:pPr>
            <a:r>
              <a:rPr lang="en-GB" altLang="en-US" sz="4000" b="1" dirty="0">
                <a:solidFill>
                  <a:srgbClr val="95C11F"/>
                </a:solidFill>
                <a:latin typeface="Century Gothic" panose="020B0502020202020204" pitchFamily="34" charset="0"/>
              </a:rPr>
              <a:t>Water </a:t>
            </a:r>
            <a:r>
              <a:rPr lang="en-GB" altLang="en-US" sz="4000" b="1" dirty="0" err="1">
                <a:solidFill>
                  <a:srgbClr val="95C11F"/>
                </a:solidFill>
                <a:latin typeface="Century Gothic" panose="020B0502020202020204" pitchFamily="34" charset="0"/>
              </a:rPr>
              <a:t>water</a:t>
            </a:r>
            <a:r>
              <a:rPr lang="en-GB" altLang="en-US" sz="4000" b="1" dirty="0">
                <a:solidFill>
                  <a:srgbClr val="95C11F"/>
                </a:solidFill>
                <a:latin typeface="Century Gothic" panose="020B0502020202020204" pitchFamily="34" charset="0"/>
              </a:rPr>
              <a:t> everywhere…</a:t>
            </a:r>
            <a:endParaRPr lang="en-GB" sz="4000" b="1" dirty="0">
              <a:solidFill>
                <a:srgbClr val="95C11F"/>
              </a:solidFill>
              <a:latin typeface="Century Gothic" panose="020B0502020202020204" pitchFamily="34" charset="0"/>
              <a:ea typeface="Calibri" panose="020F0502020204030204" pitchFamily="34" charset="0"/>
              <a:cs typeface="Times New Roman" panose="02020603050405020304" pitchFamily="18" charset="0"/>
            </a:endParaRPr>
          </a:p>
        </p:txBody>
      </p:sp>
      <p:sp>
        <p:nvSpPr>
          <p:cNvPr id="9" name="Rectangle 3">
            <a:extLst>
              <a:ext uri="{FF2B5EF4-FFF2-40B4-BE49-F238E27FC236}">
                <a16:creationId xmlns:a16="http://schemas.microsoft.com/office/drawing/2014/main" id="{9065D432-4979-4E3C-A63E-169C18017F33}"/>
              </a:ext>
            </a:extLst>
          </p:cNvPr>
          <p:cNvSpPr txBox="1">
            <a:spLocks/>
          </p:cNvSpPr>
          <p:nvPr/>
        </p:nvSpPr>
        <p:spPr bwMode="auto">
          <a:xfrm>
            <a:off x="250825" y="1428750"/>
            <a:ext cx="3167063" cy="452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kern="1200">
                <a:solidFill>
                  <a:schemeClr val="tx1"/>
                </a:solidFill>
                <a:latin typeface="Verdana" pitchFamily="34" charset="0"/>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kern="1200">
                <a:solidFill>
                  <a:schemeClr val="tx1"/>
                </a:solidFill>
                <a:latin typeface="Verdana" pitchFamily="34" charset="0"/>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Verdana" pitchFamily="34"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Verdana" pitchFamily="34"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Verdana"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R="0" lvl="0" algn="l" defTabSz="914400" rtl="0" eaLnBrk="1" fontAlgn="base" latinLnBrk="0" hangingPunct="1">
              <a:lnSpc>
                <a:spcPct val="90000"/>
              </a:lnSpc>
              <a:spcBef>
                <a:spcPct val="20000"/>
              </a:spcBef>
              <a:spcAft>
                <a:spcPct val="0"/>
              </a:spcAft>
              <a:buClrTx/>
              <a:buSzTx/>
              <a:buBlip>
                <a:blip r:embed="rId6"/>
              </a:buBlip>
              <a:tabLst/>
              <a:defRPr/>
            </a:pPr>
            <a:r>
              <a:rPr kumimoji="0" lang="en-GB" altLang="en-US" sz="2000" b="0" i="0" u="none" strike="noStrike" kern="1200" cap="none" spc="0" normalizeH="0" baseline="0" noProof="0" dirty="0">
                <a:ln>
                  <a:noFill/>
                </a:ln>
                <a:solidFill>
                  <a:sysClr val="windowText" lastClr="000000"/>
                </a:solidFill>
                <a:effectLst/>
                <a:uLnTx/>
                <a:uFillTx/>
                <a:latin typeface="Century Gothic" panose="020B0502020202020204" pitchFamily="34" charset="0"/>
              </a:rPr>
              <a:t>Water covers 71% of the earths surface</a:t>
            </a:r>
          </a:p>
          <a:p>
            <a:pPr marR="0" lvl="0" algn="l" defTabSz="914400" rtl="0" eaLnBrk="1" fontAlgn="base" latinLnBrk="0" hangingPunct="1">
              <a:lnSpc>
                <a:spcPct val="90000"/>
              </a:lnSpc>
              <a:spcBef>
                <a:spcPct val="20000"/>
              </a:spcBef>
              <a:spcAft>
                <a:spcPct val="0"/>
              </a:spcAft>
              <a:buClrTx/>
              <a:buSzTx/>
              <a:buBlip>
                <a:blip r:embed="rId6"/>
              </a:buBlip>
              <a:tabLst/>
              <a:defRPr/>
            </a:pPr>
            <a:endParaRPr kumimoji="0" lang="en-GB" altLang="en-US" sz="2000" b="0" i="0" u="none" strike="noStrike" kern="1200" cap="none" spc="0" normalizeH="0" baseline="0" noProof="0" dirty="0">
              <a:ln>
                <a:noFill/>
              </a:ln>
              <a:solidFill>
                <a:sysClr val="windowText" lastClr="000000"/>
              </a:solidFill>
              <a:effectLst/>
              <a:uLnTx/>
              <a:uFillTx/>
              <a:latin typeface="Century Gothic" panose="020B0502020202020204" pitchFamily="34" charset="0"/>
            </a:endParaRPr>
          </a:p>
          <a:p>
            <a:pPr marR="0" lvl="0" algn="l" defTabSz="914400" rtl="0" eaLnBrk="1" fontAlgn="base" latinLnBrk="0" hangingPunct="1">
              <a:lnSpc>
                <a:spcPct val="90000"/>
              </a:lnSpc>
              <a:spcBef>
                <a:spcPct val="20000"/>
              </a:spcBef>
              <a:spcAft>
                <a:spcPct val="0"/>
              </a:spcAft>
              <a:buClrTx/>
              <a:buSzTx/>
              <a:buBlip>
                <a:blip r:embed="rId6"/>
              </a:buBlip>
              <a:tabLst/>
              <a:defRPr/>
            </a:pPr>
            <a:r>
              <a:rPr kumimoji="0" lang="en-GB" altLang="en-US" sz="2000" b="0" i="0" u="none" strike="noStrike" kern="1200" cap="none" spc="0" normalizeH="0" baseline="0" noProof="0" dirty="0">
                <a:ln>
                  <a:noFill/>
                </a:ln>
                <a:solidFill>
                  <a:sysClr val="windowText" lastClr="000000"/>
                </a:solidFill>
                <a:effectLst/>
                <a:uLnTx/>
                <a:uFillTx/>
                <a:latin typeface="Century Gothic" panose="020B0502020202020204" pitchFamily="34" charset="0"/>
              </a:rPr>
              <a:t>The amount of water on earth from one year to the next remains about the same as it travels around the water cycle</a:t>
            </a:r>
          </a:p>
          <a:p>
            <a:pPr marR="0" lvl="0" algn="l" defTabSz="914400" rtl="0" eaLnBrk="1" fontAlgn="base" latinLnBrk="0" hangingPunct="1">
              <a:lnSpc>
                <a:spcPct val="90000"/>
              </a:lnSpc>
              <a:spcBef>
                <a:spcPct val="20000"/>
              </a:spcBef>
              <a:spcAft>
                <a:spcPct val="0"/>
              </a:spcAft>
              <a:buClrTx/>
              <a:buSzTx/>
              <a:buBlip>
                <a:blip r:embed="rId6"/>
              </a:buBlip>
              <a:tabLst/>
              <a:defRPr/>
            </a:pPr>
            <a:endParaRPr kumimoji="0" lang="en-GB" altLang="en-US" sz="2000" b="0" i="0" u="none" strike="noStrike" kern="1200" cap="none" spc="0" normalizeH="0" baseline="0" noProof="0" dirty="0">
              <a:ln>
                <a:noFill/>
              </a:ln>
              <a:solidFill>
                <a:sysClr val="windowText" lastClr="000000"/>
              </a:solidFill>
              <a:effectLst/>
              <a:uLnTx/>
              <a:uFillTx/>
              <a:latin typeface="Century Gothic" panose="020B0502020202020204" pitchFamily="34" charset="0"/>
            </a:endParaRPr>
          </a:p>
          <a:p>
            <a:pPr marR="0" lvl="0" algn="l" defTabSz="914400" rtl="0" eaLnBrk="1" fontAlgn="base" latinLnBrk="0" hangingPunct="1">
              <a:lnSpc>
                <a:spcPct val="90000"/>
              </a:lnSpc>
              <a:spcBef>
                <a:spcPct val="20000"/>
              </a:spcBef>
              <a:spcAft>
                <a:spcPct val="0"/>
              </a:spcAft>
              <a:buClrTx/>
              <a:buSzTx/>
              <a:buBlip>
                <a:blip r:embed="rId6"/>
              </a:buBlip>
              <a:tabLst/>
              <a:defRPr/>
            </a:pPr>
            <a:r>
              <a:rPr kumimoji="0" lang="en-GB" altLang="en-US" sz="2000" b="0" i="0" u="none" strike="noStrike" kern="1200" cap="none" spc="0" normalizeH="0" baseline="0" noProof="0" dirty="0">
                <a:ln>
                  <a:noFill/>
                </a:ln>
                <a:solidFill>
                  <a:sysClr val="windowText" lastClr="000000"/>
                </a:solidFill>
                <a:effectLst/>
                <a:uLnTx/>
                <a:uFillTx/>
                <a:latin typeface="Century Gothic" panose="020B0502020202020204" pitchFamily="34" charset="0"/>
              </a:rPr>
              <a:t>The water cycle regulates the earths climate</a:t>
            </a:r>
          </a:p>
          <a:p>
            <a:pPr marL="0" marR="0" lvl="0" indent="0" algn="l" defTabSz="914400" rtl="0" eaLnBrk="1" fontAlgn="base" latinLnBrk="0" hangingPunct="1">
              <a:lnSpc>
                <a:spcPct val="90000"/>
              </a:lnSpc>
              <a:spcBef>
                <a:spcPct val="20000"/>
              </a:spcBef>
              <a:spcAft>
                <a:spcPct val="0"/>
              </a:spcAft>
              <a:buClrTx/>
              <a:buSzTx/>
              <a:buNone/>
              <a:tabLst/>
              <a:defRPr/>
            </a:pPr>
            <a:endParaRPr kumimoji="0" lang="en-GB" altLang="en-US" sz="2000" b="0" i="0" u="none" strike="noStrike" kern="1200" cap="none" spc="0" normalizeH="0" baseline="0" noProof="0" dirty="0">
              <a:ln>
                <a:noFill/>
              </a:ln>
              <a:solidFill>
                <a:sysClr val="windowText" lastClr="000000"/>
              </a:solidFill>
              <a:effectLst/>
              <a:uLnTx/>
              <a:uFillTx/>
              <a:latin typeface="Century Gothic" panose="020B0502020202020204" pitchFamily="34" charset="0"/>
            </a:endParaRPr>
          </a:p>
          <a:p>
            <a:pPr marL="0" marR="0" lvl="0" indent="0" algn="l" defTabSz="914400" rtl="0" eaLnBrk="1" fontAlgn="base" latinLnBrk="0" hangingPunct="1">
              <a:lnSpc>
                <a:spcPct val="90000"/>
              </a:lnSpc>
              <a:spcBef>
                <a:spcPct val="20000"/>
              </a:spcBef>
              <a:spcAft>
                <a:spcPct val="0"/>
              </a:spcAft>
              <a:buClrTx/>
              <a:buSzTx/>
              <a:buNone/>
              <a:tabLst/>
              <a:defRPr/>
            </a:pPr>
            <a:r>
              <a:rPr kumimoji="0" lang="en-GB" altLang="en-US" sz="2000" b="1" i="0" u="none" strike="noStrike" kern="1200" cap="none" spc="0" normalizeH="0" baseline="0" noProof="0" dirty="0">
                <a:ln>
                  <a:noFill/>
                </a:ln>
                <a:solidFill>
                  <a:srgbClr val="1B70B4"/>
                </a:solidFill>
                <a:effectLst/>
                <a:uLnTx/>
                <a:uFillTx/>
                <a:latin typeface="Century Gothic" panose="020B0502020202020204" pitchFamily="34" charset="0"/>
              </a:rPr>
              <a:t>But so do we….</a:t>
            </a:r>
          </a:p>
        </p:txBody>
      </p:sp>
      <p:pic>
        <p:nvPicPr>
          <p:cNvPr id="10" name="Picture 4" descr="The World">
            <a:extLst>
              <a:ext uri="{FF2B5EF4-FFF2-40B4-BE49-F238E27FC236}">
                <a16:creationId xmlns:a16="http://schemas.microsoft.com/office/drawing/2014/main" id="{A9A69AEF-6B59-4BCA-9831-072EC754C832}"/>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b="3359"/>
          <a:stretch/>
        </p:blipFill>
        <p:spPr bwMode="auto">
          <a:xfrm>
            <a:off x="3779838" y="1125538"/>
            <a:ext cx="4757737" cy="452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pic>
        <p:nvPicPr>
          <p:cNvPr id="11" name="Picture 5">
            <a:extLst>
              <a:ext uri="{FF2B5EF4-FFF2-40B4-BE49-F238E27FC236}">
                <a16:creationId xmlns:a16="http://schemas.microsoft.com/office/drawing/2014/main" id="{76540578-C8A0-4AE5-BE94-520DF2275BEA}"/>
              </a:ext>
            </a:extLst>
          </p:cNvPr>
          <p:cNvPicPr>
            <a:picLocks noChangeAspect="1" noChangeArrowheads="1"/>
          </p:cNvPicPr>
          <p:nvPr/>
        </p:nvPicPr>
        <p:blipFill>
          <a:blip r:embed="rId8"/>
          <a:stretch>
            <a:fillRect/>
          </a:stretch>
        </p:blipFill>
        <p:spPr bwMode="auto">
          <a:xfrm>
            <a:off x="3824045" y="1557338"/>
            <a:ext cx="4770921" cy="359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pic>
        <p:nvPicPr>
          <p:cNvPr id="12" name="Picture 6">
            <a:extLst>
              <a:ext uri="{FF2B5EF4-FFF2-40B4-BE49-F238E27FC236}">
                <a16:creationId xmlns:a16="http://schemas.microsoft.com/office/drawing/2014/main" id="{F613A46E-E35E-4C6E-BBB4-4C1CCF62B73E}"/>
              </a:ext>
            </a:extLst>
          </p:cNvPr>
          <p:cNvPicPr>
            <a:picLocks noChangeAspect="1" noChangeArrowheads="1"/>
          </p:cNvPicPr>
          <p:nvPr/>
        </p:nvPicPr>
        <p:blipFill>
          <a:blip r:embed="rId9"/>
          <a:stretch>
            <a:fillRect/>
          </a:stretch>
        </p:blipFill>
        <p:spPr bwMode="auto">
          <a:xfrm>
            <a:off x="3454861" y="1447999"/>
            <a:ext cx="5493877" cy="3757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pic>
        <p:nvPicPr>
          <p:cNvPr id="13" name="Picture 9">
            <a:extLst>
              <a:ext uri="{FF2B5EF4-FFF2-40B4-BE49-F238E27FC236}">
                <a16:creationId xmlns:a16="http://schemas.microsoft.com/office/drawing/2014/main" id="{7B887C8B-64FA-4E6F-8604-B3F7CAE29317}"/>
              </a:ext>
            </a:extLst>
          </p:cNvPr>
          <p:cNvPicPr>
            <a:picLocks noChangeAspect="1" noChangeArrowheads="1"/>
          </p:cNvPicPr>
          <p:nvPr/>
        </p:nvPicPr>
        <p:blipFill>
          <a:blip r:embed="rId10"/>
          <a:stretch>
            <a:fillRect/>
          </a:stretch>
        </p:blipFill>
        <p:spPr bwMode="auto">
          <a:xfrm>
            <a:off x="3472095" y="1678398"/>
            <a:ext cx="5513616" cy="3296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pic>
        <p:nvPicPr>
          <p:cNvPr id="4" name="Slide 2">
            <a:hlinkClick r:id="" action="ppaction://media"/>
            <a:extLst>
              <a:ext uri="{FF2B5EF4-FFF2-40B4-BE49-F238E27FC236}">
                <a16:creationId xmlns:a16="http://schemas.microsoft.com/office/drawing/2014/main" id="{8FEA2158-91CC-4729-9F6C-ECB9271B1E7B}"/>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6806467" y="6025710"/>
            <a:ext cx="347663" cy="347663"/>
          </a:xfrm>
          <a:prstGeom prst="rect">
            <a:avLst/>
          </a:prstGeom>
        </p:spPr>
      </p:pic>
    </p:spTree>
    <p:extLst>
      <p:ext uri="{BB962C8B-B14F-4D97-AF65-F5344CB8AC3E}">
        <p14:creationId xmlns:p14="http://schemas.microsoft.com/office/powerpoint/2010/main" val="87169821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fade">
                                      <p:cBhvr>
                                        <p:cTn id="7" dur="500"/>
                                        <p:tgtEl>
                                          <p:spTgt spid="9">
                                            <p:txEl>
                                              <p:pRg st="2" end="2"/>
                                            </p:txEl>
                                          </p:spTgt>
                                        </p:tgtEl>
                                      </p:cBhvr>
                                    </p:animEffect>
                                  </p:childTnLst>
                                </p:cTn>
                              </p:par>
                              <p:par>
                                <p:cTn id="8" presetID="10" presetClass="exit" presetSubtype="0" fill="hold" nodeType="withEffect">
                                  <p:stCondLst>
                                    <p:cond delay="0"/>
                                  </p:stCondLst>
                                  <p:childTnLst>
                                    <p:animEffect transition="out" filter="fade">
                                      <p:cBhvr>
                                        <p:cTn id="9" dur="500"/>
                                        <p:tgtEl>
                                          <p:spTgt spid="10"/>
                                        </p:tgtEl>
                                      </p:cBhvr>
                                    </p:animEffect>
                                    <p:set>
                                      <p:cBhvr>
                                        <p:cTn id="10" dur="1" fill="hold">
                                          <p:stCondLst>
                                            <p:cond delay="499"/>
                                          </p:stCondLst>
                                        </p:cTn>
                                        <p:tgtEl>
                                          <p:spTgt spid="10"/>
                                        </p:tgtEl>
                                        <p:attrNameLst>
                                          <p:attrName>style.visibility</p:attrName>
                                        </p:attrNameLst>
                                      </p:cBhvr>
                                      <p:to>
                                        <p:strVal val="hidden"/>
                                      </p:to>
                                    </p:set>
                                  </p:childTnLst>
                                </p:cTn>
                              </p:par>
                              <p:par>
                                <p:cTn id="11" presetID="10"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9">
                                            <p:txEl>
                                              <p:pRg st="4" end="4"/>
                                            </p:txEl>
                                          </p:spTgt>
                                        </p:tgtEl>
                                        <p:attrNameLst>
                                          <p:attrName>style.visibility</p:attrName>
                                        </p:attrNameLst>
                                      </p:cBhvr>
                                      <p:to>
                                        <p:strVal val="visible"/>
                                      </p:to>
                                    </p:set>
                                    <p:animEffect transition="in" filter="fade">
                                      <p:cBhvr>
                                        <p:cTn id="18" dur="500"/>
                                        <p:tgtEl>
                                          <p:spTgt spid="9">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nodeType="clickEffect">
                                  <p:stCondLst>
                                    <p:cond delay="0"/>
                                  </p:stCondLst>
                                  <p:childTnLst>
                                    <p:animEffect transition="out" filter="fade">
                                      <p:cBhvr>
                                        <p:cTn id="25" dur="500"/>
                                        <p:tgtEl>
                                          <p:spTgt spid="11"/>
                                        </p:tgtEl>
                                      </p:cBhvr>
                                    </p:animEffect>
                                    <p:set>
                                      <p:cBhvr>
                                        <p:cTn id="26" dur="1" fill="hold">
                                          <p:stCondLst>
                                            <p:cond delay="499"/>
                                          </p:stCondLst>
                                        </p:cTn>
                                        <p:tgtEl>
                                          <p:spTgt spid="11"/>
                                        </p:tgtEl>
                                        <p:attrNameLst>
                                          <p:attrName>style.visibility</p:attrName>
                                        </p:attrNameLst>
                                      </p:cBhvr>
                                      <p:to>
                                        <p:strVal val="hidden"/>
                                      </p:to>
                                    </p:set>
                                  </p:childTnLst>
                                </p:cTn>
                              </p:par>
                              <p:par>
                                <p:cTn id="27" presetID="10" presetClass="exit" presetSubtype="0" fill="hold" nodeType="withEffect">
                                  <p:stCondLst>
                                    <p:cond delay="0"/>
                                  </p:stCondLst>
                                  <p:childTnLst>
                                    <p:animEffect transition="out" filter="fade">
                                      <p:cBhvr>
                                        <p:cTn id="28" dur="500"/>
                                        <p:tgtEl>
                                          <p:spTgt spid="12"/>
                                        </p:tgtEl>
                                      </p:cBhvr>
                                    </p:animEffect>
                                    <p:set>
                                      <p:cBhvr>
                                        <p:cTn id="29" dur="1" fill="hold">
                                          <p:stCondLst>
                                            <p:cond delay="499"/>
                                          </p:stCondLst>
                                        </p:cTn>
                                        <p:tgtEl>
                                          <p:spTgt spid="12"/>
                                        </p:tgtEl>
                                        <p:attrNameLst>
                                          <p:attrName>style.visibility</p:attrName>
                                        </p:attrNameLst>
                                      </p:cBhvr>
                                      <p:to>
                                        <p:strVal val="hidden"/>
                                      </p:to>
                                    </p:set>
                                  </p:childTnLst>
                                </p:cTn>
                              </p:par>
                              <p:par>
                                <p:cTn id="30" presetID="10" presetClass="entr" presetSubtype="0"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par>
                                <p:cTn id="33" presetID="10" presetClass="entr" presetSubtype="0" fill="hold" nodeType="withEffect">
                                  <p:stCondLst>
                                    <p:cond delay="0"/>
                                  </p:stCondLst>
                                  <p:childTnLst>
                                    <p:set>
                                      <p:cBhvr>
                                        <p:cTn id="34" dur="1" fill="hold">
                                          <p:stCondLst>
                                            <p:cond delay="0"/>
                                          </p:stCondLst>
                                        </p:cTn>
                                        <p:tgtEl>
                                          <p:spTgt spid="9">
                                            <p:txEl>
                                              <p:pRg st="6" end="6"/>
                                            </p:txEl>
                                          </p:spTgt>
                                        </p:tgtEl>
                                        <p:attrNameLst>
                                          <p:attrName>style.visibility</p:attrName>
                                        </p:attrNameLst>
                                      </p:cBhvr>
                                      <p:to>
                                        <p:strVal val="visible"/>
                                      </p:to>
                                    </p:set>
                                    <p:animEffect transition="in" filter="fade">
                                      <p:cBhvr>
                                        <p:cTn id="35" dur="500"/>
                                        <p:tgtEl>
                                          <p:spTgt spid="9">
                                            <p:txEl>
                                              <p:pRg st="6" end="6"/>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mediacall" presetSubtype="0" fill="hold" nodeType="clickEffect">
                                  <p:stCondLst>
                                    <p:cond delay="0"/>
                                  </p:stCondLst>
                                  <p:childTnLst>
                                    <p:cmd type="call" cmd="playFrom(0.0)">
                                      <p:cBhvr>
                                        <p:cTn id="39" dur="4793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40"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pic>
        <p:nvPicPr>
          <p:cNvPr id="9" name="Picture 13" descr="The World">
            <a:extLst>
              <a:ext uri="{FF2B5EF4-FFF2-40B4-BE49-F238E27FC236}">
                <a16:creationId xmlns:a16="http://schemas.microsoft.com/office/drawing/2014/main" id="{A586DEC6-2285-4DFE-BC55-2E23773CB2A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86870" y="985513"/>
            <a:ext cx="4757737" cy="467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grpSp>
        <p:nvGrpSpPr>
          <p:cNvPr id="10" name="Group 8">
            <a:extLst>
              <a:ext uri="{FF2B5EF4-FFF2-40B4-BE49-F238E27FC236}">
                <a16:creationId xmlns:a16="http://schemas.microsoft.com/office/drawing/2014/main" id="{3393C5A3-2520-42A5-84CF-247808AF367D}"/>
              </a:ext>
            </a:extLst>
          </p:cNvPr>
          <p:cNvGrpSpPr>
            <a:grpSpLocks/>
          </p:cNvGrpSpPr>
          <p:nvPr/>
        </p:nvGrpSpPr>
        <p:grpSpPr bwMode="auto">
          <a:xfrm>
            <a:off x="1734345" y="985513"/>
            <a:ext cx="6481762" cy="4859337"/>
            <a:chOff x="884" y="572"/>
            <a:chExt cx="4083" cy="3061"/>
          </a:xfrm>
        </p:grpSpPr>
        <p:pic>
          <p:nvPicPr>
            <p:cNvPr id="11" name="Picture 5" descr="Rathlin 2006 019">
              <a:extLst>
                <a:ext uri="{FF2B5EF4-FFF2-40B4-BE49-F238E27FC236}">
                  <a16:creationId xmlns:a16="http://schemas.microsoft.com/office/drawing/2014/main" id="{86FAE953-3E76-4CFA-AE4C-40F4853C109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84" y="572"/>
              <a:ext cx="4081" cy="3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sp>
          <p:nvSpPr>
            <p:cNvPr id="12" name="Text Box 7">
              <a:extLst>
                <a:ext uri="{FF2B5EF4-FFF2-40B4-BE49-F238E27FC236}">
                  <a16:creationId xmlns:a16="http://schemas.microsoft.com/office/drawing/2014/main" id="{21010093-3936-498B-B091-EF415B424B1E}"/>
                </a:ext>
              </a:extLst>
            </p:cNvPr>
            <p:cNvSpPr txBox="1">
              <a:spLocks noChangeArrowheads="1"/>
            </p:cNvSpPr>
            <p:nvPr/>
          </p:nvSpPr>
          <p:spPr bwMode="auto">
            <a:xfrm>
              <a:off x="884" y="799"/>
              <a:ext cx="408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a:solidFill>
                    <a:schemeClr val="tx1"/>
                  </a:solidFill>
                  <a:latin typeface="Verdana" panose="020B0604030504040204" pitchFamily="34" charset="0"/>
                </a:defRPr>
              </a:lvl1pPr>
              <a:lvl2pPr marL="742950" indent="-285750">
                <a:spcBef>
                  <a:spcPct val="20000"/>
                </a:spcBef>
                <a:buFont typeface="Arial" panose="020B0604020202020204" pitchFamily="34" charset="0"/>
                <a:buChar char="–"/>
                <a:defRPr>
                  <a:solidFill>
                    <a:schemeClr val="tx1"/>
                  </a:solidFill>
                  <a:latin typeface="Verdana" panose="020B0604030504040204" pitchFamily="34" charset="0"/>
                </a:defRPr>
              </a:lvl2pPr>
              <a:lvl3pPr marL="1143000" indent="-228600">
                <a:spcBef>
                  <a:spcPct val="20000"/>
                </a:spcBef>
                <a:buFont typeface="Arial" panose="020B0604020202020204" pitchFamily="34" charset="0"/>
                <a:buChar char="•"/>
                <a:defRPr>
                  <a:solidFill>
                    <a:schemeClr val="tx1"/>
                  </a:solidFill>
                  <a:latin typeface="Verdana" panose="020B0604030504040204" pitchFamily="34" charset="0"/>
                </a:defRPr>
              </a:lvl3pPr>
              <a:lvl4pPr marL="1600200" indent="-228600">
                <a:spcBef>
                  <a:spcPct val="20000"/>
                </a:spcBef>
                <a:buFont typeface="Arial" panose="020B0604020202020204" pitchFamily="34" charset="0"/>
                <a:buChar char="–"/>
                <a:defRPr>
                  <a:solidFill>
                    <a:schemeClr val="tx1"/>
                  </a:solidFill>
                  <a:latin typeface="Verdana" panose="020B0604030504040204" pitchFamily="34" charset="0"/>
                </a:defRPr>
              </a:lvl4pPr>
              <a:lvl5pPr marL="2057400" indent="-228600">
                <a:spcBef>
                  <a:spcPct val="20000"/>
                </a:spcBef>
                <a:buFont typeface="Arial" panose="020B0604020202020204" pitchFamily="34" charset="0"/>
                <a:buChar char="»"/>
                <a:defRPr>
                  <a:solidFill>
                    <a:schemeClr val="tx1"/>
                  </a:solidFill>
                  <a:latin typeface="Verdana" panose="020B060403050404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chemeClr val="tx1"/>
                  </a:solidFill>
                  <a:latin typeface="Verdana" panose="020B060403050404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chemeClr val="tx1"/>
                  </a:solidFill>
                  <a:latin typeface="Verdana" panose="020B060403050404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chemeClr val="tx1"/>
                  </a:solidFill>
                  <a:latin typeface="Verdana" panose="020B060403050404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chemeClr val="tx1"/>
                  </a:solidFill>
                  <a:latin typeface="Verdana" panose="020B0604030504040204" pitchFamily="34" charset="0"/>
                </a:defRPr>
              </a:lvl9pPr>
            </a:lstStyle>
            <a:p>
              <a:pPr algn="ctr" fontAlgn="base">
                <a:spcBef>
                  <a:spcPct val="50000"/>
                </a:spcBef>
                <a:spcAft>
                  <a:spcPct val="0"/>
                </a:spcAft>
                <a:buFontTx/>
                <a:buNone/>
              </a:pPr>
              <a:r>
                <a:rPr lang="en-GB" altLang="en-US" sz="2400" b="1">
                  <a:solidFill>
                    <a:prstClr val="black"/>
                  </a:solidFill>
                  <a:latin typeface="Tahoma" panose="020B0604030504040204" pitchFamily="34" charset="0"/>
                </a:rPr>
                <a:t>98% of water is OCEAN - SALT WATER</a:t>
              </a:r>
            </a:p>
          </p:txBody>
        </p:sp>
      </p:grpSp>
      <p:sp>
        <p:nvSpPr>
          <p:cNvPr id="13" name="Rectangle 9">
            <a:extLst>
              <a:ext uri="{FF2B5EF4-FFF2-40B4-BE49-F238E27FC236}">
                <a16:creationId xmlns:a16="http://schemas.microsoft.com/office/drawing/2014/main" id="{63630819-8825-4421-A1C0-1BCEF3618793}"/>
              </a:ext>
            </a:extLst>
          </p:cNvPr>
          <p:cNvSpPr>
            <a:spLocks noChangeArrowheads="1"/>
          </p:cNvSpPr>
          <p:nvPr/>
        </p:nvSpPr>
        <p:spPr bwMode="auto">
          <a:xfrm>
            <a:off x="365920" y="985513"/>
            <a:ext cx="1223962" cy="4968875"/>
          </a:xfrm>
          <a:prstGeom prst="rect">
            <a:avLst/>
          </a:prstGeom>
          <a:solidFill>
            <a:srgbClr val="4F81BD"/>
          </a:solidFill>
          <a:ln w="9525">
            <a:solidFill>
              <a:sysClr val="windowText" lastClr="000000"/>
            </a:solidFill>
            <a:miter lim="800000"/>
            <a:headEnd/>
            <a:tailEnd/>
          </a:ln>
        </p:spPr>
        <p:txBody>
          <a:bodyPr wrap="none" anchor="ctr"/>
          <a:lstStyle>
            <a:lvl1pPr>
              <a:spcBef>
                <a:spcPct val="20000"/>
              </a:spcBef>
              <a:buFont typeface="Arial" panose="020B0604020202020204" pitchFamily="34" charset="0"/>
              <a:buChar char="•"/>
              <a:defRPr>
                <a:solidFill>
                  <a:schemeClr val="tx1"/>
                </a:solidFill>
                <a:latin typeface="Verdana" panose="020B0604030504040204" pitchFamily="34" charset="0"/>
              </a:defRPr>
            </a:lvl1pPr>
            <a:lvl2pPr marL="742950" indent="-285750">
              <a:spcBef>
                <a:spcPct val="20000"/>
              </a:spcBef>
              <a:buFont typeface="Arial" panose="020B0604020202020204" pitchFamily="34" charset="0"/>
              <a:buChar char="–"/>
              <a:defRPr>
                <a:solidFill>
                  <a:schemeClr val="tx1"/>
                </a:solidFill>
                <a:latin typeface="Verdana" panose="020B0604030504040204" pitchFamily="34" charset="0"/>
              </a:defRPr>
            </a:lvl2pPr>
            <a:lvl3pPr marL="1143000" indent="-228600">
              <a:spcBef>
                <a:spcPct val="20000"/>
              </a:spcBef>
              <a:buFont typeface="Arial" panose="020B0604020202020204" pitchFamily="34" charset="0"/>
              <a:buChar char="•"/>
              <a:defRPr>
                <a:solidFill>
                  <a:schemeClr val="tx1"/>
                </a:solidFill>
                <a:latin typeface="Verdana" panose="020B0604030504040204" pitchFamily="34" charset="0"/>
              </a:defRPr>
            </a:lvl3pPr>
            <a:lvl4pPr marL="1600200" indent="-228600">
              <a:spcBef>
                <a:spcPct val="20000"/>
              </a:spcBef>
              <a:buFont typeface="Arial" panose="020B0604020202020204" pitchFamily="34" charset="0"/>
              <a:buChar char="–"/>
              <a:defRPr>
                <a:solidFill>
                  <a:schemeClr val="tx1"/>
                </a:solidFill>
                <a:latin typeface="Verdana" panose="020B0604030504040204" pitchFamily="34" charset="0"/>
              </a:defRPr>
            </a:lvl4pPr>
            <a:lvl5pPr marL="2057400" indent="-228600">
              <a:spcBef>
                <a:spcPct val="20000"/>
              </a:spcBef>
              <a:buFont typeface="Arial" panose="020B0604020202020204" pitchFamily="34" charset="0"/>
              <a:buChar char="»"/>
              <a:defRPr>
                <a:solidFill>
                  <a:schemeClr val="tx1"/>
                </a:solidFill>
                <a:latin typeface="Verdana" panose="020B060403050404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chemeClr val="tx1"/>
                </a:solidFill>
                <a:latin typeface="Verdana" panose="020B060403050404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chemeClr val="tx1"/>
                </a:solidFill>
                <a:latin typeface="Verdana" panose="020B060403050404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chemeClr val="tx1"/>
                </a:solidFill>
                <a:latin typeface="Verdana" panose="020B060403050404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chemeClr val="tx1"/>
                </a:solidFill>
                <a:latin typeface="Verdana" panose="020B060403050404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altLang="en-US" sz="1800" b="1" i="0" u="none" strike="noStrike" kern="0" cap="none" spc="0" normalizeH="0" baseline="0" noProof="0">
                <a:ln>
                  <a:noFill/>
                </a:ln>
                <a:solidFill>
                  <a:prstClr val="black"/>
                </a:solidFill>
                <a:effectLst/>
                <a:uLnTx/>
                <a:uFillTx/>
                <a:latin typeface="Verdana" panose="020B0604030504040204" pitchFamily="34" charset="0"/>
              </a:rPr>
              <a:t>Of all the </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en-GB" altLang="en-US" sz="1800" b="1" i="0" u="none" strike="noStrike" kern="0" cap="none" spc="0" normalizeH="0" baseline="0" noProof="0">
                <a:ln>
                  <a:noFill/>
                </a:ln>
                <a:solidFill>
                  <a:prstClr val="black"/>
                </a:solidFill>
                <a:effectLst/>
                <a:uLnTx/>
                <a:uFillTx/>
                <a:latin typeface="Verdana" panose="020B0604030504040204" pitchFamily="34" charset="0"/>
              </a:rPr>
              <a:t>water on </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en-GB" altLang="en-US" sz="1800" b="1" i="0" u="none" strike="noStrike" kern="0" cap="none" spc="0" normalizeH="0" baseline="0" noProof="0">
                <a:ln>
                  <a:noFill/>
                </a:ln>
                <a:solidFill>
                  <a:prstClr val="black"/>
                </a:solidFill>
                <a:effectLst/>
                <a:uLnTx/>
                <a:uFillTx/>
                <a:latin typeface="Verdana" panose="020B0604030504040204" pitchFamily="34" charset="0"/>
              </a:rPr>
              <a:t>the earth</a:t>
            </a:r>
          </a:p>
        </p:txBody>
      </p:sp>
      <p:sp>
        <p:nvSpPr>
          <p:cNvPr id="14" name="Rectangle 12">
            <a:extLst>
              <a:ext uri="{FF2B5EF4-FFF2-40B4-BE49-F238E27FC236}">
                <a16:creationId xmlns:a16="http://schemas.microsoft.com/office/drawing/2014/main" id="{ACB128B8-2A0A-447C-8D4F-CCC4D528A3EB}"/>
              </a:ext>
            </a:extLst>
          </p:cNvPr>
          <p:cNvSpPr>
            <a:spLocks noChangeArrowheads="1"/>
          </p:cNvSpPr>
          <p:nvPr/>
        </p:nvSpPr>
        <p:spPr bwMode="auto">
          <a:xfrm>
            <a:off x="365920" y="1129975"/>
            <a:ext cx="1223962" cy="4824413"/>
          </a:xfrm>
          <a:prstGeom prst="rect">
            <a:avLst/>
          </a:prstGeom>
          <a:solidFill>
            <a:srgbClr val="0033CC"/>
          </a:solidFill>
          <a:ln w="9525">
            <a:solidFill>
              <a:srgbClr val="0033CC"/>
            </a:solidFill>
            <a:miter lim="800000"/>
            <a:headEnd/>
            <a:tailEnd/>
          </a:ln>
        </p:spPr>
        <p:txBody>
          <a:bodyPr wrap="none" anchor="ctr"/>
          <a:lstStyle>
            <a:lvl1pPr>
              <a:spcBef>
                <a:spcPct val="20000"/>
              </a:spcBef>
              <a:buFont typeface="Arial" panose="020B0604020202020204" pitchFamily="34" charset="0"/>
              <a:buChar char="•"/>
              <a:defRPr>
                <a:solidFill>
                  <a:schemeClr val="tx1"/>
                </a:solidFill>
                <a:latin typeface="Verdana" panose="020B0604030504040204" pitchFamily="34" charset="0"/>
              </a:defRPr>
            </a:lvl1pPr>
            <a:lvl2pPr marL="742950" indent="-285750">
              <a:spcBef>
                <a:spcPct val="20000"/>
              </a:spcBef>
              <a:buFont typeface="Arial" panose="020B0604020202020204" pitchFamily="34" charset="0"/>
              <a:buChar char="–"/>
              <a:defRPr>
                <a:solidFill>
                  <a:schemeClr val="tx1"/>
                </a:solidFill>
                <a:latin typeface="Verdana" panose="020B0604030504040204" pitchFamily="34" charset="0"/>
              </a:defRPr>
            </a:lvl2pPr>
            <a:lvl3pPr marL="1143000" indent="-228600">
              <a:spcBef>
                <a:spcPct val="20000"/>
              </a:spcBef>
              <a:buFont typeface="Arial" panose="020B0604020202020204" pitchFamily="34" charset="0"/>
              <a:buChar char="•"/>
              <a:defRPr>
                <a:solidFill>
                  <a:schemeClr val="tx1"/>
                </a:solidFill>
                <a:latin typeface="Verdana" panose="020B0604030504040204" pitchFamily="34" charset="0"/>
              </a:defRPr>
            </a:lvl3pPr>
            <a:lvl4pPr marL="1600200" indent="-228600">
              <a:spcBef>
                <a:spcPct val="20000"/>
              </a:spcBef>
              <a:buFont typeface="Arial" panose="020B0604020202020204" pitchFamily="34" charset="0"/>
              <a:buChar char="–"/>
              <a:defRPr>
                <a:solidFill>
                  <a:schemeClr val="tx1"/>
                </a:solidFill>
                <a:latin typeface="Verdana" panose="020B0604030504040204" pitchFamily="34" charset="0"/>
              </a:defRPr>
            </a:lvl4pPr>
            <a:lvl5pPr marL="2057400" indent="-228600">
              <a:spcBef>
                <a:spcPct val="20000"/>
              </a:spcBef>
              <a:buFont typeface="Arial" panose="020B0604020202020204" pitchFamily="34" charset="0"/>
              <a:buChar char="»"/>
              <a:defRPr>
                <a:solidFill>
                  <a:schemeClr val="tx1"/>
                </a:solidFill>
                <a:latin typeface="Verdana" panose="020B060403050404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chemeClr val="tx1"/>
                </a:solidFill>
                <a:latin typeface="Verdana" panose="020B060403050404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chemeClr val="tx1"/>
                </a:solidFill>
                <a:latin typeface="Verdana" panose="020B060403050404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chemeClr val="tx1"/>
                </a:solidFill>
                <a:latin typeface="Verdana" panose="020B060403050404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chemeClr val="tx1"/>
                </a:solidFill>
                <a:latin typeface="Verdana" panose="020B060403050404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altLang="en-US" sz="2400" b="1" i="0" u="none" strike="noStrike" kern="0" cap="none" spc="0" normalizeH="0" baseline="0" noProof="0">
                <a:ln>
                  <a:noFill/>
                </a:ln>
                <a:solidFill>
                  <a:prstClr val="white"/>
                </a:solidFill>
                <a:effectLst/>
                <a:uLnTx/>
                <a:uFillTx/>
                <a:latin typeface="Verdana" panose="020B0604030504040204" pitchFamily="34" charset="0"/>
              </a:rPr>
              <a:t>Just </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en-GB" altLang="en-US" sz="2400" b="1" i="0" u="none" strike="noStrike" kern="0" cap="none" spc="0" normalizeH="0" baseline="0" noProof="0">
                <a:ln>
                  <a:noFill/>
                </a:ln>
                <a:solidFill>
                  <a:prstClr val="white"/>
                </a:solidFill>
                <a:effectLst/>
                <a:uLnTx/>
                <a:uFillTx/>
                <a:latin typeface="Verdana" panose="020B0604030504040204" pitchFamily="34" charset="0"/>
              </a:rPr>
              <a:t>under </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en-GB" altLang="en-US" sz="2400" b="1" i="0" u="none" strike="noStrike" kern="0" cap="none" spc="0" normalizeH="0" baseline="0" noProof="0">
                <a:ln>
                  <a:noFill/>
                </a:ln>
                <a:solidFill>
                  <a:prstClr val="white"/>
                </a:solidFill>
                <a:effectLst/>
                <a:uLnTx/>
                <a:uFillTx/>
                <a:latin typeface="Verdana" panose="020B0604030504040204" pitchFamily="34" charset="0"/>
              </a:rPr>
              <a:t>98%</a:t>
            </a:r>
          </a:p>
        </p:txBody>
      </p:sp>
      <p:sp>
        <p:nvSpPr>
          <p:cNvPr id="15" name="Rectangle 14">
            <a:extLst>
              <a:ext uri="{FF2B5EF4-FFF2-40B4-BE49-F238E27FC236}">
                <a16:creationId xmlns:a16="http://schemas.microsoft.com/office/drawing/2014/main" id="{FD079D7B-A5A7-450A-957B-EED99468AC23}"/>
              </a:ext>
            </a:extLst>
          </p:cNvPr>
          <p:cNvSpPr>
            <a:spLocks noChangeArrowheads="1"/>
          </p:cNvSpPr>
          <p:nvPr/>
        </p:nvSpPr>
        <p:spPr bwMode="auto">
          <a:xfrm>
            <a:off x="365920" y="985513"/>
            <a:ext cx="1223962" cy="144462"/>
          </a:xfrm>
          <a:prstGeom prst="rect">
            <a:avLst/>
          </a:prstGeom>
          <a:solidFill>
            <a:srgbClr val="00CC00"/>
          </a:solidFill>
          <a:ln w="9525">
            <a:solidFill>
              <a:srgbClr val="00CC00"/>
            </a:solidFill>
            <a:miter lim="800000"/>
            <a:headEnd/>
            <a:tailEnd/>
          </a:ln>
        </p:spPr>
        <p:txBody>
          <a:bodyPr wrap="none" anchor="ctr"/>
          <a:lstStyle>
            <a:lvl1pPr>
              <a:spcBef>
                <a:spcPct val="20000"/>
              </a:spcBef>
              <a:buFont typeface="Arial" panose="020B0604020202020204" pitchFamily="34" charset="0"/>
              <a:buChar char="•"/>
              <a:defRPr>
                <a:solidFill>
                  <a:schemeClr val="tx1"/>
                </a:solidFill>
                <a:latin typeface="Verdana" panose="020B0604030504040204" pitchFamily="34" charset="0"/>
              </a:defRPr>
            </a:lvl1pPr>
            <a:lvl2pPr marL="742950" indent="-285750">
              <a:spcBef>
                <a:spcPct val="20000"/>
              </a:spcBef>
              <a:buFont typeface="Arial" panose="020B0604020202020204" pitchFamily="34" charset="0"/>
              <a:buChar char="–"/>
              <a:defRPr>
                <a:solidFill>
                  <a:schemeClr val="tx1"/>
                </a:solidFill>
                <a:latin typeface="Verdana" panose="020B0604030504040204" pitchFamily="34" charset="0"/>
              </a:defRPr>
            </a:lvl2pPr>
            <a:lvl3pPr marL="1143000" indent="-228600">
              <a:spcBef>
                <a:spcPct val="20000"/>
              </a:spcBef>
              <a:buFont typeface="Arial" panose="020B0604020202020204" pitchFamily="34" charset="0"/>
              <a:buChar char="•"/>
              <a:defRPr>
                <a:solidFill>
                  <a:schemeClr val="tx1"/>
                </a:solidFill>
                <a:latin typeface="Verdana" panose="020B0604030504040204" pitchFamily="34" charset="0"/>
              </a:defRPr>
            </a:lvl3pPr>
            <a:lvl4pPr marL="1600200" indent="-228600">
              <a:spcBef>
                <a:spcPct val="20000"/>
              </a:spcBef>
              <a:buFont typeface="Arial" panose="020B0604020202020204" pitchFamily="34" charset="0"/>
              <a:buChar char="–"/>
              <a:defRPr>
                <a:solidFill>
                  <a:schemeClr val="tx1"/>
                </a:solidFill>
                <a:latin typeface="Verdana" panose="020B0604030504040204" pitchFamily="34" charset="0"/>
              </a:defRPr>
            </a:lvl4pPr>
            <a:lvl5pPr marL="2057400" indent="-228600">
              <a:spcBef>
                <a:spcPct val="20000"/>
              </a:spcBef>
              <a:buFont typeface="Arial" panose="020B0604020202020204" pitchFamily="34" charset="0"/>
              <a:buChar char="»"/>
              <a:defRPr>
                <a:solidFill>
                  <a:schemeClr val="tx1"/>
                </a:solidFill>
                <a:latin typeface="Verdana" panose="020B060403050404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chemeClr val="tx1"/>
                </a:solidFill>
                <a:latin typeface="Verdana" panose="020B060403050404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chemeClr val="tx1"/>
                </a:solidFill>
                <a:latin typeface="Verdana" panose="020B060403050404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chemeClr val="tx1"/>
                </a:solidFill>
                <a:latin typeface="Verdana" panose="020B060403050404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chemeClr val="tx1"/>
                </a:solidFill>
                <a:latin typeface="Verdana" panose="020B060403050404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altLang="en-US" sz="1600" b="1" i="0" u="none" strike="noStrike" kern="0" cap="none" spc="0" normalizeH="0" baseline="0" noProof="0" dirty="0">
                <a:ln>
                  <a:noFill/>
                </a:ln>
                <a:solidFill>
                  <a:prstClr val="black"/>
                </a:solidFill>
                <a:effectLst/>
                <a:uLnTx/>
                <a:uFillTx/>
                <a:latin typeface="Verdana" panose="020B0604030504040204" pitchFamily="34" charset="0"/>
              </a:rPr>
              <a:t>Less than 3%</a:t>
            </a:r>
          </a:p>
        </p:txBody>
      </p:sp>
      <p:grpSp>
        <p:nvGrpSpPr>
          <p:cNvPr id="16" name="Group 18">
            <a:extLst>
              <a:ext uri="{FF2B5EF4-FFF2-40B4-BE49-F238E27FC236}">
                <a16:creationId xmlns:a16="http://schemas.microsoft.com/office/drawing/2014/main" id="{D486E816-26D0-40E4-B59C-CFF6C80A35C7}"/>
              </a:ext>
            </a:extLst>
          </p:cNvPr>
          <p:cNvGrpSpPr>
            <a:grpSpLocks/>
          </p:cNvGrpSpPr>
          <p:nvPr/>
        </p:nvGrpSpPr>
        <p:grpSpPr bwMode="auto">
          <a:xfrm>
            <a:off x="1756570" y="991863"/>
            <a:ext cx="6481762" cy="4859337"/>
            <a:chOff x="1156" y="572"/>
            <a:chExt cx="4083" cy="3061"/>
          </a:xfrm>
        </p:grpSpPr>
        <p:pic>
          <p:nvPicPr>
            <p:cNvPr id="17" name="Picture 16" descr="River Tummel - FIFE">
              <a:extLst>
                <a:ext uri="{FF2B5EF4-FFF2-40B4-BE49-F238E27FC236}">
                  <a16:creationId xmlns:a16="http://schemas.microsoft.com/office/drawing/2014/main" id="{C9645495-7D09-4B1B-A544-1C22CE9F5C1E}"/>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56" y="572"/>
              <a:ext cx="4081" cy="3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sp>
          <p:nvSpPr>
            <p:cNvPr id="18" name="Text Box 17">
              <a:extLst>
                <a:ext uri="{FF2B5EF4-FFF2-40B4-BE49-F238E27FC236}">
                  <a16:creationId xmlns:a16="http://schemas.microsoft.com/office/drawing/2014/main" id="{40291404-2FA3-4D4B-8B9F-A8CD7740C45A}"/>
                </a:ext>
              </a:extLst>
            </p:cNvPr>
            <p:cNvSpPr txBox="1">
              <a:spLocks noChangeArrowheads="1"/>
            </p:cNvSpPr>
            <p:nvPr/>
          </p:nvSpPr>
          <p:spPr bwMode="auto">
            <a:xfrm>
              <a:off x="1156" y="618"/>
              <a:ext cx="408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a:solidFill>
                    <a:schemeClr val="tx1"/>
                  </a:solidFill>
                  <a:latin typeface="Verdana" panose="020B0604030504040204" pitchFamily="34" charset="0"/>
                </a:defRPr>
              </a:lvl1pPr>
              <a:lvl2pPr marL="742950" indent="-285750">
                <a:spcBef>
                  <a:spcPct val="20000"/>
                </a:spcBef>
                <a:buFont typeface="Arial" panose="020B0604020202020204" pitchFamily="34" charset="0"/>
                <a:buChar char="–"/>
                <a:defRPr>
                  <a:solidFill>
                    <a:schemeClr val="tx1"/>
                  </a:solidFill>
                  <a:latin typeface="Verdana" panose="020B0604030504040204" pitchFamily="34" charset="0"/>
                </a:defRPr>
              </a:lvl2pPr>
              <a:lvl3pPr marL="1143000" indent="-228600">
                <a:spcBef>
                  <a:spcPct val="20000"/>
                </a:spcBef>
                <a:buFont typeface="Arial" panose="020B0604020202020204" pitchFamily="34" charset="0"/>
                <a:buChar char="•"/>
                <a:defRPr>
                  <a:solidFill>
                    <a:schemeClr val="tx1"/>
                  </a:solidFill>
                  <a:latin typeface="Verdana" panose="020B0604030504040204" pitchFamily="34" charset="0"/>
                </a:defRPr>
              </a:lvl3pPr>
              <a:lvl4pPr marL="1600200" indent="-228600">
                <a:spcBef>
                  <a:spcPct val="20000"/>
                </a:spcBef>
                <a:buFont typeface="Arial" panose="020B0604020202020204" pitchFamily="34" charset="0"/>
                <a:buChar char="–"/>
                <a:defRPr>
                  <a:solidFill>
                    <a:schemeClr val="tx1"/>
                  </a:solidFill>
                  <a:latin typeface="Verdana" panose="020B0604030504040204" pitchFamily="34" charset="0"/>
                </a:defRPr>
              </a:lvl4pPr>
              <a:lvl5pPr marL="2057400" indent="-228600">
                <a:spcBef>
                  <a:spcPct val="20000"/>
                </a:spcBef>
                <a:buFont typeface="Arial" panose="020B0604020202020204" pitchFamily="34" charset="0"/>
                <a:buChar char="»"/>
                <a:defRPr>
                  <a:solidFill>
                    <a:schemeClr val="tx1"/>
                  </a:solidFill>
                  <a:latin typeface="Verdana" panose="020B060403050404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chemeClr val="tx1"/>
                  </a:solidFill>
                  <a:latin typeface="Verdana" panose="020B060403050404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chemeClr val="tx1"/>
                  </a:solidFill>
                  <a:latin typeface="Verdana" panose="020B060403050404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chemeClr val="tx1"/>
                  </a:solidFill>
                  <a:latin typeface="Verdana" panose="020B060403050404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chemeClr val="tx1"/>
                  </a:solidFill>
                  <a:latin typeface="Verdana" panose="020B0604030504040204" pitchFamily="34" charset="0"/>
                </a:defRPr>
              </a:lvl9pPr>
            </a:lstStyle>
            <a:p>
              <a:pPr algn="ctr" fontAlgn="base">
                <a:spcBef>
                  <a:spcPct val="50000"/>
                </a:spcBef>
                <a:spcAft>
                  <a:spcPct val="0"/>
                </a:spcAft>
                <a:buFontTx/>
                <a:buNone/>
              </a:pPr>
              <a:r>
                <a:rPr lang="en-GB" altLang="en-US" sz="2400" b="1">
                  <a:solidFill>
                    <a:prstClr val="black"/>
                  </a:solidFill>
                  <a:latin typeface="Tahoma" panose="020B0604030504040204" pitchFamily="34" charset="0"/>
                </a:rPr>
                <a:t>Less than 3% FRESHWATER</a:t>
              </a:r>
            </a:p>
          </p:txBody>
        </p:sp>
      </p:grpSp>
      <p:sp>
        <p:nvSpPr>
          <p:cNvPr id="19" name="Rectangle 19">
            <a:extLst>
              <a:ext uri="{FF2B5EF4-FFF2-40B4-BE49-F238E27FC236}">
                <a16:creationId xmlns:a16="http://schemas.microsoft.com/office/drawing/2014/main" id="{5A3D07FE-A8C9-4867-8B43-8B08F9D12F06}"/>
              </a:ext>
            </a:extLst>
          </p:cNvPr>
          <p:cNvSpPr>
            <a:spLocks noChangeArrowheads="1"/>
          </p:cNvSpPr>
          <p:nvPr/>
        </p:nvSpPr>
        <p:spPr bwMode="auto">
          <a:xfrm>
            <a:off x="365920" y="985513"/>
            <a:ext cx="1223962" cy="4968875"/>
          </a:xfrm>
          <a:prstGeom prst="rect">
            <a:avLst/>
          </a:prstGeom>
          <a:solidFill>
            <a:srgbClr val="00CC00"/>
          </a:solidFill>
          <a:ln w="9525">
            <a:solidFill>
              <a:srgbClr val="00CC00"/>
            </a:solidFill>
            <a:miter lim="800000"/>
            <a:headEnd/>
            <a:tailEnd/>
          </a:ln>
        </p:spPr>
        <p:txBody>
          <a:bodyPr wrap="none" anchor="ctr"/>
          <a:lstStyle>
            <a:lvl1pPr>
              <a:spcBef>
                <a:spcPct val="20000"/>
              </a:spcBef>
              <a:buFont typeface="Arial" panose="020B0604020202020204" pitchFamily="34" charset="0"/>
              <a:buChar char="•"/>
              <a:defRPr>
                <a:solidFill>
                  <a:schemeClr val="tx1"/>
                </a:solidFill>
                <a:latin typeface="Verdana" panose="020B0604030504040204" pitchFamily="34" charset="0"/>
              </a:defRPr>
            </a:lvl1pPr>
            <a:lvl2pPr marL="742950" indent="-285750">
              <a:spcBef>
                <a:spcPct val="20000"/>
              </a:spcBef>
              <a:buFont typeface="Arial" panose="020B0604020202020204" pitchFamily="34" charset="0"/>
              <a:buChar char="–"/>
              <a:defRPr>
                <a:solidFill>
                  <a:schemeClr val="tx1"/>
                </a:solidFill>
                <a:latin typeface="Verdana" panose="020B0604030504040204" pitchFamily="34" charset="0"/>
              </a:defRPr>
            </a:lvl2pPr>
            <a:lvl3pPr marL="1143000" indent="-228600">
              <a:spcBef>
                <a:spcPct val="20000"/>
              </a:spcBef>
              <a:buFont typeface="Arial" panose="020B0604020202020204" pitchFamily="34" charset="0"/>
              <a:buChar char="•"/>
              <a:defRPr>
                <a:solidFill>
                  <a:schemeClr val="tx1"/>
                </a:solidFill>
                <a:latin typeface="Verdana" panose="020B0604030504040204" pitchFamily="34" charset="0"/>
              </a:defRPr>
            </a:lvl3pPr>
            <a:lvl4pPr marL="1600200" indent="-228600">
              <a:spcBef>
                <a:spcPct val="20000"/>
              </a:spcBef>
              <a:buFont typeface="Arial" panose="020B0604020202020204" pitchFamily="34" charset="0"/>
              <a:buChar char="–"/>
              <a:defRPr>
                <a:solidFill>
                  <a:schemeClr val="tx1"/>
                </a:solidFill>
                <a:latin typeface="Verdana" panose="020B0604030504040204" pitchFamily="34" charset="0"/>
              </a:defRPr>
            </a:lvl4pPr>
            <a:lvl5pPr marL="2057400" indent="-228600">
              <a:spcBef>
                <a:spcPct val="20000"/>
              </a:spcBef>
              <a:buFont typeface="Arial" panose="020B0604020202020204" pitchFamily="34" charset="0"/>
              <a:buChar char="»"/>
              <a:defRPr>
                <a:solidFill>
                  <a:schemeClr val="tx1"/>
                </a:solidFill>
                <a:latin typeface="Verdana" panose="020B060403050404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chemeClr val="tx1"/>
                </a:solidFill>
                <a:latin typeface="Verdana" panose="020B060403050404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chemeClr val="tx1"/>
                </a:solidFill>
                <a:latin typeface="Verdana" panose="020B060403050404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chemeClr val="tx1"/>
                </a:solidFill>
                <a:latin typeface="Verdana" panose="020B060403050404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chemeClr val="tx1"/>
                </a:solidFill>
                <a:latin typeface="Verdana" panose="020B060403050404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altLang="en-US" sz="2000" b="1" i="0" u="none" strike="noStrike" kern="0" cap="none" spc="0" normalizeH="0" baseline="0" noProof="0">
                <a:ln>
                  <a:noFill/>
                </a:ln>
                <a:solidFill>
                  <a:prstClr val="black"/>
                </a:solidFill>
                <a:effectLst/>
                <a:uLnTx/>
                <a:uFillTx/>
                <a:latin typeface="Verdana" panose="020B0604030504040204" pitchFamily="34" charset="0"/>
              </a:rPr>
              <a:t>Of this </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en-GB" altLang="en-US" sz="2000" b="1" i="0" u="none" strike="noStrike" kern="0" cap="none" spc="0" normalizeH="0" baseline="0" noProof="0">
                <a:ln>
                  <a:noFill/>
                </a:ln>
                <a:solidFill>
                  <a:prstClr val="black"/>
                </a:solidFill>
                <a:effectLst/>
                <a:uLnTx/>
                <a:uFillTx/>
                <a:latin typeface="Verdana" panose="020B0604030504040204" pitchFamily="34" charset="0"/>
              </a:rPr>
              <a:t>3%</a:t>
            </a:r>
          </a:p>
        </p:txBody>
      </p:sp>
      <p:sp>
        <p:nvSpPr>
          <p:cNvPr id="20" name="Rectangle 20">
            <a:extLst>
              <a:ext uri="{FF2B5EF4-FFF2-40B4-BE49-F238E27FC236}">
                <a16:creationId xmlns:a16="http://schemas.microsoft.com/office/drawing/2014/main" id="{CD99CCA0-F2B6-4B1D-9D61-0B832E3F1ADD}"/>
              </a:ext>
            </a:extLst>
          </p:cNvPr>
          <p:cNvSpPr>
            <a:spLocks noChangeArrowheads="1"/>
          </p:cNvSpPr>
          <p:nvPr/>
        </p:nvSpPr>
        <p:spPr bwMode="auto">
          <a:xfrm>
            <a:off x="365920" y="1201413"/>
            <a:ext cx="1223962" cy="4752975"/>
          </a:xfrm>
          <a:prstGeom prst="rect">
            <a:avLst/>
          </a:prstGeom>
          <a:solidFill>
            <a:srgbClr val="0033CC"/>
          </a:solidFill>
          <a:ln w="9525">
            <a:solidFill>
              <a:srgbClr val="0033CC"/>
            </a:solidFill>
            <a:miter lim="800000"/>
            <a:headEnd/>
            <a:tailEnd/>
          </a:ln>
        </p:spPr>
        <p:txBody>
          <a:bodyPr wrap="none" anchor="ctr"/>
          <a:lstStyle>
            <a:lvl1pPr>
              <a:spcBef>
                <a:spcPct val="20000"/>
              </a:spcBef>
              <a:buFont typeface="Arial" panose="020B0604020202020204" pitchFamily="34" charset="0"/>
              <a:buChar char="•"/>
              <a:defRPr>
                <a:solidFill>
                  <a:schemeClr val="tx1"/>
                </a:solidFill>
                <a:latin typeface="Verdana" panose="020B0604030504040204" pitchFamily="34" charset="0"/>
              </a:defRPr>
            </a:lvl1pPr>
            <a:lvl2pPr marL="742950" indent="-285750">
              <a:spcBef>
                <a:spcPct val="20000"/>
              </a:spcBef>
              <a:buFont typeface="Arial" panose="020B0604020202020204" pitchFamily="34" charset="0"/>
              <a:buChar char="–"/>
              <a:defRPr>
                <a:solidFill>
                  <a:schemeClr val="tx1"/>
                </a:solidFill>
                <a:latin typeface="Verdana" panose="020B0604030504040204" pitchFamily="34" charset="0"/>
              </a:defRPr>
            </a:lvl2pPr>
            <a:lvl3pPr marL="1143000" indent="-228600">
              <a:spcBef>
                <a:spcPct val="20000"/>
              </a:spcBef>
              <a:buFont typeface="Arial" panose="020B0604020202020204" pitchFamily="34" charset="0"/>
              <a:buChar char="•"/>
              <a:defRPr>
                <a:solidFill>
                  <a:schemeClr val="tx1"/>
                </a:solidFill>
                <a:latin typeface="Verdana" panose="020B0604030504040204" pitchFamily="34" charset="0"/>
              </a:defRPr>
            </a:lvl3pPr>
            <a:lvl4pPr marL="1600200" indent="-228600">
              <a:spcBef>
                <a:spcPct val="20000"/>
              </a:spcBef>
              <a:buFont typeface="Arial" panose="020B0604020202020204" pitchFamily="34" charset="0"/>
              <a:buChar char="–"/>
              <a:defRPr>
                <a:solidFill>
                  <a:schemeClr val="tx1"/>
                </a:solidFill>
                <a:latin typeface="Verdana" panose="020B0604030504040204" pitchFamily="34" charset="0"/>
              </a:defRPr>
            </a:lvl4pPr>
            <a:lvl5pPr marL="2057400" indent="-228600">
              <a:spcBef>
                <a:spcPct val="20000"/>
              </a:spcBef>
              <a:buFont typeface="Arial" panose="020B0604020202020204" pitchFamily="34" charset="0"/>
              <a:buChar char="»"/>
              <a:defRPr>
                <a:solidFill>
                  <a:schemeClr val="tx1"/>
                </a:solidFill>
                <a:latin typeface="Verdana" panose="020B060403050404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chemeClr val="tx1"/>
                </a:solidFill>
                <a:latin typeface="Verdana" panose="020B060403050404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chemeClr val="tx1"/>
                </a:solidFill>
                <a:latin typeface="Verdana" panose="020B060403050404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chemeClr val="tx1"/>
                </a:solidFill>
                <a:latin typeface="Verdana" panose="020B060403050404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chemeClr val="tx1"/>
                </a:solidFill>
                <a:latin typeface="Verdana" panose="020B060403050404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altLang="en-US" sz="2000" b="0" i="0" u="none" strike="noStrike" kern="0" cap="none" spc="0" normalizeH="0" baseline="0" noProof="0" dirty="0">
                <a:ln>
                  <a:noFill/>
                </a:ln>
                <a:solidFill>
                  <a:prstClr val="white"/>
                </a:solidFill>
                <a:effectLst/>
                <a:uLnTx/>
                <a:uFillTx/>
                <a:latin typeface="Verdana" panose="020B0604030504040204" pitchFamily="34" charset="0"/>
              </a:rPr>
              <a:t>Over two </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en-GB" altLang="en-US" sz="2000" b="0" i="0" u="none" strike="noStrike" kern="0" cap="none" spc="0" normalizeH="0" baseline="0" noProof="0" dirty="0">
                <a:ln>
                  <a:noFill/>
                </a:ln>
                <a:solidFill>
                  <a:prstClr val="white"/>
                </a:solidFill>
                <a:effectLst/>
                <a:uLnTx/>
                <a:uFillTx/>
                <a:latin typeface="Verdana" panose="020B0604030504040204" pitchFamily="34" charset="0"/>
              </a:rPr>
              <a:t>thirds</a:t>
            </a:r>
          </a:p>
        </p:txBody>
      </p:sp>
      <p:sp>
        <p:nvSpPr>
          <p:cNvPr id="21" name="Rectangle 21">
            <a:extLst>
              <a:ext uri="{FF2B5EF4-FFF2-40B4-BE49-F238E27FC236}">
                <a16:creationId xmlns:a16="http://schemas.microsoft.com/office/drawing/2014/main" id="{475C903F-E67C-4464-89FB-688496D411E3}"/>
              </a:ext>
            </a:extLst>
          </p:cNvPr>
          <p:cNvSpPr>
            <a:spLocks noChangeArrowheads="1"/>
          </p:cNvSpPr>
          <p:nvPr/>
        </p:nvSpPr>
        <p:spPr bwMode="auto">
          <a:xfrm>
            <a:off x="365920" y="1056950"/>
            <a:ext cx="1223962" cy="144463"/>
          </a:xfrm>
          <a:prstGeom prst="rect">
            <a:avLst/>
          </a:prstGeom>
          <a:solidFill>
            <a:srgbClr val="00CCFF"/>
          </a:solidFill>
          <a:ln w="9525">
            <a:solidFill>
              <a:srgbClr val="33CCCC"/>
            </a:solidFill>
            <a:miter lim="800000"/>
            <a:headEnd/>
            <a:tailEnd/>
          </a:ln>
        </p:spPr>
        <p:txBody>
          <a:bodyPr wrap="none" anchor="ctr"/>
          <a:lstStyle>
            <a:lvl1pPr>
              <a:spcBef>
                <a:spcPct val="20000"/>
              </a:spcBef>
              <a:buFont typeface="Arial" panose="020B0604020202020204" pitchFamily="34" charset="0"/>
              <a:buChar char="•"/>
              <a:defRPr>
                <a:solidFill>
                  <a:schemeClr val="tx1"/>
                </a:solidFill>
                <a:latin typeface="Verdana" panose="020B0604030504040204" pitchFamily="34" charset="0"/>
              </a:defRPr>
            </a:lvl1pPr>
            <a:lvl2pPr marL="742950" indent="-285750">
              <a:spcBef>
                <a:spcPct val="20000"/>
              </a:spcBef>
              <a:buFont typeface="Arial" panose="020B0604020202020204" pitchFamily="34" charset="0"/>
              <a:buChar char="–"/>
              <a:defRPr>
                <a:solidFill>
                  <a:schemeClr val="tx1"/>
                </a:solidFill>
                <a:latin typeface="Verdana" panose="020B0604030504040204" pitchFamily="34" charset="0"/>
              </a:defRPr>
            </a:lvl2pPr>
            <a:lvl3pPr marL="1143000" indent="-228600">
              <a:spcBef>
                <a:spcPct val="20000"/>
              </a:spcBef>
              <a:buFont typeface="Arial" panose="020B0604020202020204" pitchFamily="34" charset="0"/>
              <a:buChar char="•"/>
              <a:defRPr>
                <a:solidFill>
                  <a:schemeClr val="tx1"/>
                </a:solidFill>
                <a:latin typeface="Verdana" panose="020B0604030504040204" pitchFamily="34" charset="0"/>
              </a:defRPr>
            </a:lvl3pPr>
            <a:lvl4pPr marL="1600200" indent="-228600">
              <a:spcBef>
                <a:spcPct val="20000"/>
              </a:spcBef>
              <a:buFont typeface="Arial" panose="020B0604020202020204" pitchFamily="34" charset="0"/>
              <a:buChar char="–"/>
              <a:defRPr>
                <a:solidFill>
                  <a:schemeClr val="tx1"/>
                </a:solidFill>
                <a:latin typeface="Verdana" panose="020B0604030504040204" pitchFamily="34" charset="0"/>
              </a:defRPr>
            </a:lvl4pPr>
            <a:lvl5pPr marL="2057400" indent="-228600">
              <a:spcBef>
                <a:spcPct val="20000"/>
              </a:spcBef>
              <a:buFont typeface="Arial" panose="020B0604020202020204" pitchFamily="34" charset="0"/>
              <a:buChar char="»"/>
              <a:defRPr>
                <a:solidFill>
                  <a:schemeClr val="tx1"/>
                </a:solidFill>
                <a:latin typeface="Verdana" panose="020B060403050404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chemeClr val="tx1"/>
                </a:solidFill>
                <a:latin typeface="Verdana" panose="020B060403050404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chemeClr val="tx1"/>
                </a:solidFill>
                <a:latin typeface="Verdana" panose="020B060403050404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chemeClr val="tx1"/>
                </a:solidFill>
                <a:latin typeface="Verdana" panose="020B060403050404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chemeClr val="tx1"/>
                </a:solidFill>
                <a:latin typeface="Verdana" panose="020B060403050404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altLang="en-US" sz="1200" b="1" i="0" u="none" strike="noStrike" kern="0" cap="none" spc="0" normalizeH="0" baseline="0" noProof="0">
                <a:ln>
                  <a:noFill/>
                </a:ln>
                <a:solidFill>
                  <a:prstClr val="black"/>
                </a:solidFill>
                <a:effectLst/>
                <a:uLnTx/>
                <a:uFillTx/>
                <a:latin typeface="Verdana" panose="020B0604030504040204" pitchFamily="34" charset="0"/>
              </a:rPr>
              <a:t>0.28%</a:t>
            </a:r>
          </a:p>
        </p:txBody>
      </p:sp>
      <p:sp>
        <p:nvSpPr>
          <p:cNvPr id="22" name="Rectangle 22">
            <a:extLst>
              <a:ext uri="{FF2B5EF4-FFF2-40B4-BE49-F238E27FC236}">
                <a16:creationId xmlns:a16="http://schemas.microsoft.com/office/drawing/2014/main" id="{EA3B29D9-63C4-438B-90A1-268707F6460D}"/>
              </a:ext>
            </a:extLst>
          </p:cNvPr>
          <p:cNvSpPr>
            <a:spLocks noChangeArrowheads="1"/>
          </p:cNvSpPr>
          <p:nvPr/>
        </p:nvSpPr>
        <p:spPr bwMode="auto">
          <a:xfrm>
            <a:off x="365920" y="985513"/>
            <a:ext cx="1223962" cy="71437"/>
          </a:xfrm>
          <a:prstGeom prst="rect">
            <a:avLst/>
          </a:prstGeom>
          <a:solidFill>
            <a:srgbClr val="FF3300"/>
          </a:solidFill>
          <a:ln w="9525">
            <a:solidFill>
              <a:srgbClr val="FF3300"/>
            </a:solidFill>
            <a:miter lim="800000"/>
            <a:headEnd/>
            <a:tailEnd/>
          </a:ln>
        </p:spPr>
        <p:txBody>
          <a:bodyPr wrap="none" anchor="ctr"/>
          <a:lstStyle>
            <a:lvl1pPr>
              <a:spcBef>
                <a:spcPct val="20000"/>
              </a:spcBef>
              <a:buFont typeface="Arial" panose="020B0604020202020204" pitchFamily="34" charset="0"/>
              <a:buChar char="•"/>
              <a:defRPr>
                <a:solidFill>
                  <a:schemeClr val="tx1"/>
                </a:solidFill>
                <a:latin typeface="Verdana" panose="020B0604030504040204" pitchFamily="34" charset="0"/>
              </a:defRPr>
            </a:lvl1pPr>
            <a:lvl2pPr marL="742950" indent="-285750">
              <a:spcBef>
                <a:spcPct val="20000"/>
              </a:spcBef>
              <a:buFont typeface="Arial" panose="020B0604020202020204" pitchFamily="34" charset="0"/>
              <a:buChar char="–"/>
              <a:defRPr>
                <a:solidFill>
                  <a:schemeClr val="tx1"/>
                </a:solidFill>
                <a:latin typeface="Verdana" panose="020B0604030504040204" pitchFamily="34" charset="0"/>
              </a:defRPr>
            </a:lvl2pPr>
            <a:lvl3pPr marL="1143000" indent="-228600">
              <a:spcBef>
                <a:spcPct val="20000"/>
              </a:spcBef>
              <a:buFont typeface="Arial" panose="020B0604020202020204" pitchFamily="34" charset="0"/>
              <a:buChar char="•"/>
              <a:defRPr>
                <a:solidFill>
                  <a:schemeClr val="tx1"/>
                </a:solidFill>
                <a:latin typeface="Verdana" panose="020B0604030504040204" pitchFamily="34" charset="0"/>
              </a:defRPr>
            </a:lvl3pPr>
            <a:lvl4pPr marL="1600200" indent="-228600">
              <a:spcBef>
                <a:spcPct val="20000"/>
              </a:spcBef>
              <a:buFont typeface="Arial" panose="020B0604020202020204" pitchFamily="34" charset="0"/>
              <a:buChar char="–"/>
              <a:defRPr>
                <a:solidFill>
                  <a:schemeClr val="tx1"/>
                </a:solidFill>
                <a:latin typeface="Verdana" panose="020B0604030504040204" pitchFamily="34" charset="0"/>
              </a:defRPr>
            </a:lvl4pPr>
            <a:lvl5pPr marL="2057400" indent="-228600">
              <a:spcBef>
                <a:spcPct val="20000"/>
              </a:spcBef>
              <a:buFont typeface="Arial" panose="020B0604020202020204" pitchFamily="34" charset="0"/>
              <a:buChar char="»"/>
              <a:defRPr>
                <a:solidFill>
                  <a:schemeClr val="tx1"/>
                </a:solidFill>
                <a:latin typeface="Verdana" panose="020B060403050404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chemeClr val="tx1"/>
                </a:solidFill>
                <a:latin typeface="Verdana" panose="020B060403050404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chemeClr val="tx1"/>
                </a:solidFill>
                <a:latin typeface="Verdana" panose="020B060403050404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chemeClr val="tx1"/>
                </a:solidFill>
                <a:latin typeface="Verdana" panose="020B060403050404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chemeClr val="tx1"/>
                </a:solidFill>
                <a:latin typeface="Verdana" panose="020B060403050404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GB" altLang="en-US" sz="1000" b="1" i="0" u="none" strike="noStrike" kern="0" cap="none" spc="0" normalizeH="0" baseline="0" noProof="0">
                <a:ln>
                  <a:noFill/>
                </a:ln>
                <a:solidFill>
                  <a:prstClr val="black"/>
                </a:solidFill>
                <a:effectLst/>
                <a:uLnTx/>
                <a:uFillTx/>
                <a:latin typeface="Verdana" panose="020B0604030504040204" pitchFamily="34" charset="0"/>
              </a:rPr>
              <a:t>0.009%</a:t>
            </a:r>
          </a:p>
        </p:txBody>
      </p:sp>
      <p:grpSp>
        <p:nvGrpSpPr>
          <p:cNvPr id="23" name="Group 41">
            <a:extLst>
              <a:ext uri="{FF2B5EF4-FFF2-40B4-BE49-F238E27FC236}">
                <a16:creationId xmlns:a16="http://schemas.microsoft.com/office/drawing/2014/main" id="{508E6DC6-7648-4379-8B14-76AD8650766D}"/>
              </a:ext>
            </a:extLst>
          </p:cNvPr>
          <p:cNvGrpSpPr>
            <a:grpSpLocks/>
          </p:cNvGrpSpPr>
          <p:nvPr/>
        </p:nvGrpSpPr>
        <p:grpSpPr bwMode="auto">
          <a:xfrm>
            <a:off x="1756570" y="991863"/>
            <a:ext cx="6456362" cy="4841875"/>
            <a:chOff x="1156" y="572"/>
            <a:chExt cx="4067" cy="3050"/>
          </a:xfrm>
        </p:grpSpPr>
        <p:pic>
          <p:nvPicPr>
            <p:cNvPr id="24" name="Picture 39" descr="icebergas%20&amp;%20sea%20ice%200020_jpg">
              <a:extLst>
                <a:ext uri="{FF2B5EF4-FFF2-40B4-BE49-F238E27FC236}">
                  <a16:creationId xmlns:a16="http://schemas.microsoft.com/office/drawing/2014/main" id="{198622A2-4E8B-4A0A-8EEE-6BBC8E32792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56" y="572"/>
              <a:ext cx="4067" cy="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sp>
          <p:nvSpPr>
            <p:cNvPr id="25" name="Text Box 40">
              <a:extLst>
                <a:ext uri="{FF2B5EF4-FFF2-40B4-BE49-F238E27FC236}">
                  <a16:creationId xmlns:a16="http://schemas.microsoft.com/office/drawing/2014/main" id="{31C4C280-7EAD-4A64-BA50-FDEB111E8C0E}"/>
                </a:ext>
              </a:extLst>
            </p:cNvPr>
            <p:cNvSpPr txBox="1">
              <a:spLocks noChangeArrowheads="1"/>
            </p:cNvSpPr>
            <p:nvPr/>
          </p:nvSpPr>
          <p:spPr bwMode="auto">
            <a:xfrm>
              <a:off x="1247" y="709"/>
              <a:ext cx="385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a:solidFill>
                    <a:schemeClr val="tx1"/>
                  </a:solidFill>
                  <a:latin typeface="Verdana" panose="020B0604030504040204" pitchFamily="34" charset="0"/>
                </a:defRPr>
              </a:lvl1pPr>
              <a:lvl2pPr marL="742950" indent="-285750">
                <a:spcBef>
                  <a:spcPct val="20000"/>
                </a:spcBef>
                <a:buFont typeface="Arial" panose="020B0604020202020204" pitchFamily="34" charset="0"/>
                <a:buChar char="–"/>
                <a:defRPr>
                  <a:solidFill>
                    <a:schemeClr val="tx1"/>
                  </a:solidFill>
                  <a:latin typeface="Verdana" panose="020B0604030504040204" pitchFamily="34" charset="0"/>
                </a:defRPr>
              </a:lvl2pPr>
              <a:lvl3pPr marL="1143000" indent="-228600">
                <a:spcBef>
                  <a:spcPct val="20000"/>
                </a:spcBef>
                <a:buFont typeface="Arial" panose="020B0604020202020204" pitchFamily="34" charset="0"/>
                <a:buChar char="•"/>
                <a:defRPr>
                  <a:solidFill>
                    <a:schemeClr val="tx1"/>
                  </a:solidFill>
                  <a:latin typeface="Verdana" panose="020B0604030504040204" pitchFamily="34" charset="0"/>
                </a:defRPr>
              </a:lvl3pPr>
              <a:lvl4pPr marL="1600200" indent="-228600">
                <a:spcBef>
                  <a:spcPct val="20000"/>
                </a:spcBef>
                <a:buFont typeface="Arial" panose="020B0604020202020204" pitchFamily="34" charset="0"/>
                <a:buChar char="–"/>
                <a:defRPr>
                  <a:solidFill>
                    <a:schemeClr val="tx1"/>
                  </a:solidFill>
                  <a:latin typeface="Verdana" panose="020B0604030504040204" pitchFamily="34" charset="0"/>
                </a:defRPr>
              </a:lvl4pPr>
              <a:lvl5pPr marL="2057400" indent="-228600">
                <a:spcBef>
                  <a:spcPct val="20000"/>
                </a:spcBef>
                <a:buFont typeface="Arial" panose="020B0604020202020204" pitchFamily="34" charset="0"/>
                <a:buChar char="»"/>
                <a:defRPr>
                  <a:solidFill>
                    <a:schemeClr val="tx1"/>
                  </a:solidFill>
                  <a:latin typeface="Verdana" panose="020B060403050404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chemeClr val="tx1"/>
                  </a:solidFill>
                  <a:latin typeface="Verdana" panose="020B060403050404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chemeClr val="tx1"/>
                  </a:solidFill>
                  <a:latin typeface="Verdana" panose="020B060403050404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chemeClr val="tx1"/>
                  </a:solidFill>
                  <a:latin typeface="Verdana" panose="020B060403050404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chemeClr val="tx1"/>
                  </a:solidFill>
                  <a:latin typeface="Verdana" panose="020B0604030504040204" pitchFamily="34" charset="0"/>
                </a:defRPr>
              </a:lvl9pPr>
            </a:lstStyle>
            <a:p>
              <a:pPr algn="ctr" fontAlgn="base">
                <a:spcBef>
                  <a:spcPct val="50000"/>
                </a:spcBef>
                <a:spcAft>
                  <a:spcPct val="0"/>
                </a:spcAft>
                <a:buFontTx/>
                <a:buNone/>
              </a:pPr>
              <a:r>
                <a:rPr lang="en-GB" altLang="en-US" sz="2400" b="1">
                  <a:solidFill>
                    <a:prstClr val="black"/>
                  </a:solidFill>
                  <a:latin typeface="Tahoma" panose="020B0604030504040204" pitchFamily="34" charset="0"/>
                </a:rPr>
                <a:t>Over two thirds - Frozen</a:t>
              </a:r>
            </a:p>
          </p:txBody>
        </p:sp>
      </p:grpSp>
      <p:grpSp>
        <p:nvGrpSpPr>
          <p:cNvPr id="26" name="Group 29">
            <a:extLst>
              <a:ext uri="{FF2B5EF4-FFF2-40B4-BE49-F238E27FC236}">
                <a16:creationId xmlns:a16="http://schemas.microsoft.com/office/drawing/2014/main" id="{FDD6A881-1EDF-4627-B3BE-68441DA75B7B}"/>
              </a:ext>
            </a:extLst>
          </p:cNvPr>
          <p:cNvGrpSpPr>
            <a:grpSpLocks/>
          </p:cNvGrpSpPr>
          <p:nvPr/>
        </p:nvGrpSpPr>
        <p:grpSpPr bwMode="auto">
          <a:xfrm>
            <a:off x="1756570" y="1002975"/>
            <a:ext cx="6481762" cy="4859338"/>
            <a:chOff x="1156" y="572"/>
            <a:chExt cx="4083" cy="3061"/>
          </a:xfrm>
        </p:grpSpPr>
        <p:pic>
          <p:nvPicPr>
            <p:cNvPr id="27" name="Picture 24" descr="2006-10-26 040">
              <a:extLst>
                <a:ext uri="{FF2B5EF4-FFF2-40B4-BE49-F238E27FC236}">
                  <a16:creationId xmlns:a16="http://schemas.microsoft.com/office/drawing/2014/main" id="{C0F2A7AA-40ED-4FF4-A68E-9185AA6C253C}"/>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56" y="572"/>
              <a:ext cx="4081" cy="3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sp>
          <p:nvSpPr>
            <p:cNvPr id="28" name="Text Box 28">
              <a:extLst>
                <a:ext uri="{FF2B5EF4-FFF2-40B4-BE49-F238E27FC236}">
                  <a16:creationId xmlns:a16="http://schemas.microsoft.com/office/drawing/2014/main" id="{7FF89F2A-461C-4871-AC2E-8AA5E1F3D22F}"/>
                </a:ext>
              </a:extLst>
            </p:cNvPr>
            <p:cNvSpPr txBox="1">
              <a:spLocks noChangeArrowheads="1"/>
            </p:cNvSpPr>
            <p:nvPr/>
          </p:nvSpPr>
          <p:spPr bwMode="auto">
            <a:xfrm>
              <a:off x="1156" y="709"/>
              <a:ext cx="4083" cy="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a:solidFill>
                    <a:schemeClr val="tx1"/>
                  </a:solidFill>
                  <a:latin typeface="Verdana" panose="020B0604030504040204" pitchFamily="34" charset="0"/>
                </a:defRPr>
              </a:lvl1pPr>
              <a:lvl2pPr marL="742950" indent="-285750">
                <a:spcBef>
                  <a:spcPct val="20000"/>
                </a:spcBef>
                <a:buFont typeface="Arial" panose="020B0604020202020204" pitchFamily="34" charset="0"/>
                <a:buChar char="–"/>
                <a:defRPr>
                  <a:solidFill>
                    <a:schemeClr val="tx1"/>
                  </a:solidFill>
                  <a:latin typeface="Verdana" panose="020B0604030504040204" pitchFamily="34" charset="0"/>
                </a:defRPr>
              </a:lvl2pPr>
              <a:lvl3pPr marL="1143000" indent="-228600">
                <a:spcBef>
                  <a:spcPct val="20000"/>
                </a:spcBef>
                <a:buFont typeface="Arial" panose="020B0604020202020204" pitchFamily="34" charset="0"/>
                <a:buChar char="•"/>
                <a:defRPr>
                  <a:solidFill>
                    <a:schemeClr val="tx1"/>
                  </a:solidFill>
                  <a:latin typeface="Verdana" panose="020B0604030504040204" pitchFamily="34" charset="0"/>
                </a:defRPr>
              </a:lvl3pPr>
              <a:lvl4pPr marL="1600200" indent="-228600">
                <a:spcBef>
                  <a:spcPct val="20000"/>
                </a:spcBef>
                <a:buFont typeface="Arial" panose="020B0604020202020204" pitchFamily="34" charset="0"/>
                <a:buChar char="–"/>
                <a:defRPr>
                  <a:solidFill>
                    <a:schemeClr val="tx1"/>
                  </a:solidFill>
                  <a:latin typeface="Verdana" panose="020B0604030504040204" pitchFamily="34" charset="0"/>
                </a:defRPr>
              </a:lvl4pPr>
              <a:lvl5pPr marL="2057400" indent="-228600">
                <a:spcBef>
                  <a:spcPct val="20000"/>
                </a:spcBef>
                <a:buFont typeface="Arial" panose="020B0604020202020204" pitchFamily="34" charset="0"/>
                <a:buChar char="»"/>
                <a:defRPr>
                  <a:solidFill>
                    <a:schemeClr val="tx1"/>
                  </a:solidFill>
                  <a:latin typeface="Verdana" panose="020B060403050404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chemeClr val="tx1"/>
                  </a:solidFill>
                  <a:latin typeface="Verdana" panose="020B060403050404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chemeClr val="tx1"/>
                  </a:solidFill>
                  <a:latin typeface="Verdana" panose="020B060403050404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chemeClr val="tx1"/>
                  </a:solidFill>
                  <a:latin typeface="Verdana" panose="020B060403050404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chemeClr val="tx1"/>
                  </a:solidFill>
                  <a:latin typeface="Verdana" panose="020B0604030504040204" pitchFamily="34" charset="0"/>
                </a:defRPr>
              </a:lvl9pPr>
            </a:lstStyle>
            <a:p>
              <a:pPr algn="ctr" fontAlgn="base">
                <a:spcBef>
                  <a:spcPct val="50000"/>
                </a:spcBef>
                <a:spcAft>
                  <a:spcPct val="0"/>
                </a:spcAft>
                <a:buFontTx/>
                <a:buNone/>
              </a:pPr>
              <a:r>
                <a:rPr lang="en-GB" altLang="en-US" sz="2400" b="1">
                  <a:solidFill>
                    <a:prstClr val="black"/>
                  </a:solidFill>
                  <a:latin typeface="Tahoma" panose="020B0604030504040204" pitchFamily="34" charset="0"/>
                </a:rPr>
                <a:t>0.28% is locked under the ground - GROUNDWATER</a:t>
              </a:r>
            </a:p>
          </p:txBody>
        </p:sp>
      </p:grpSp>
      <p:grpSp>
        <p:nvGrpSpPr>
          <p:cNvPr id="29" name="Group 35">
            <a:extLst>
              <a:ext uri="{FF2B5EF4-FFF2-40B4-BE49-F238E27FC236}">
                <a16:creationId xmlns:a16="http://schemas.microsoft.com/office/drawing/2014/main" id="{81207D77-E85B-40DA-B499-161E5AB818D2}"/>
              </a:ext>
            </a:extLst>
          </p:cNvPr>
          <p:cNvGrpSpPr>
            <a:grpSpLocks/>
          </p:cNvGrpSpPr>
          <p:nvPr/>
        </p:nvGrpSpPr>
        <p:grpSpPr bwMode="auto">
          <a:xfrm>
            <a:off x="1756570" y="1006150"/>
            <a:ext cx="6481762" cy="4859338"/>
            <a:chOff x="1156" y="572"/>
            <a:chExt cx="4083" cy="3061"/>
          </a:xfrm>
        </p:grpSpPr>
        <p:pic>
          <p:nvPicPr>
            <p:cNvPr id="30" name="Picture 27" descr="DSCF0073">
              <a:extLst>
                <a:ext uri="{FF2B5EF4-FFF2-40B4-BE49-F238E27FC236}">
                  <a16:creationId xmlns:a16="http://schemas.microsoft.com/office/drawing/2014/main" id="{8536428F-E659-4EA6-BDD3-35B9CA854071}"/>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156" y="572"/>
              <a:ext cx="4081" cy="3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sp>
          <p:nvSpPr>
            <p:cNvPr id="31" name="Text Box 30">
              <a:extLst>
                <a:ext uri="{FF2B5EF4-FFF2-40B4-BE49-F238E27FC236}">
                  <a16:creationId xmlns:a16="http://schemas.microsoft.com/office/drawing/2014/main" id="{4B22A237-9D29-4A72-9959-C37479577C39}"/>
                </a:ext>
              </a:extLst>
            </p:cNvPr>
            <p:cNvSpPr txBox="1">
              <a:spLocks noChangeArrowheads="1"/>
            </p:cNvSpPr>
            <p:nvPr/>
          </p:nvSpPr>
          <p:spPr bwMode="auto">
            <a:xfrm>
              <a:off x="1156" y="663"/>
              <a:ext cx="408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a:solidFill>
                    <a:schemeClr val="tx1"/>
                  </a:solidFill>
                  <a:latin typeface="Verdana" panose="020B0604030504040204" pitchFamily="34" charset="0"/>
                </a:defRPr>
              </a:lvl1pPr>
              <a:lvl2pPr marL="742950" indent="-285750">
                <a:spcBef>
                  <a:spcPct val="20000"/>
                </a:spcBef>
                <a:buFont typeface="Arial" panose="020B0604020202020204" pitchFamily="34" charset="0"/>
                <a:buChar char="–"/>
                <a:defRPr>
                  <a:solidFill>
                    <a:schemeClr val="tx1"/>
                  </a:solidFill>
                  <a:latin typeface="Verdana" panose="020B0604030504040204" pitchFamily="34" charset="0"/>
                </a:defRPr>
              </a:lvl2pPr>
              <a:lvl3pPr marL="1143000" indent="-228600">
                <a:spcBef>
                  <a:spcPct val="20000"/>
                </a:spcBef>
                <a:buFont typeface="Arial" panose="020B0604020202020204" pitchFamily="34" charset="0"/>
                <a:buChar char="•"/>
                <a:defRPr>
                  <a:solidFill>
                    <a:schemeClr val="tx1"/>
                  </a:solidFill>
                  <a:latin typeface="Verdana" panose="020B0604030504040204" pitchFamily="34" charset="0"/>
                </a:defRPr>
              </a:lvl3pPr>
              <a:lvl4pPr marL="1600200" indent="-228600">
                <a:spcBef>
                  <a:spcPct val="20000"/>
                </a:spcBef>
                <a:buFont typeface="Arial" panose="020B0604020202020204" pitchFamily="34" charset="0"/>
                <a:buChar char="–"/>
                <a:defRPr>
                  <a:solidFill>
                    <a:schemeClr val="tx1"/>
                  </a:solidFill>
                  <a:latin typeface="Verdana" panose="020B0604030504040204" pitchFamily="34" charset="0"/>
                </a:defRPr>
              </a:lvl4pPr>
              <a:lvl5pPr marL="2057400" indent="-228600">
                <a:spcBef>
                  <a:spcPct val="20000"/>
                </a:spcBef>
                <a:buFont typeface="Arial" panose="020B0604020202020204" pitchFamily="34" charset="0"/>
                <a:buChar char="»"/>
                <a:defRPr>
                  <a:solidFill>
                    <a:schemeClr val="tx1"/>
                  </a:solidFill>
                  <a:latin typeface="Verdana" panose="020B060403050404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chemeClr val="tx1"/>
                  </a:solidFill>
                  <a:latin typeface="Verdana" panose="020B060403050404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chemeClr val="tx1"/>
                  </a:solidFill>
                  <a:latin typeface="Verdana" panose="020B060403050404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chemeClr val="tx1"/>
                  </a:solidFill>
                  <a:latin typeface="Verdana" panose="020B060403050404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chemeClr val="tx1"/>
                  </a:solidFill>
                  <a:latin typeface="Verdana" panose="020B0604030504040204" pitchFamily="34" charset="0"/>
                </a:defRPr>
              </a:lvl9pPr>
            </a:lstStyle>
            <a:p>
              <a:pPr algn="ctr" fontAlgn="base">
                <a:spcBef>
                  <a:spcPct val="50000"/>
                </a:spcBef>
                <a:spcAft>
                  <a:spcPct val="0"/>
                </a:spcAft>
                <a:buFontTx/>
                <a:buNone/>
              </a:pPr>
              <a:r>
                <a:rPr lang="en-GB" altLang="en-US" sz="2400" b="1">
                  <a:solidFill>
                    <a:prstClr val="black"/>
                  </a:solidFill>
                  <a:latin typeface="Tahoma" panose="020B0604030504040204" pitchFamily="34" charset="0"/>
                </a:rPr>
                <a:t>0.009% is freely available for…</a:t>
              </a:r>
            </a:p>
          </p:txBody>
        </p:sp>
      </p:grpSp>
      <p:grpSp>
        <p:nvGrpSpPr>
          <p:cNvPr id="32" name="Group 34">
            <a:extLst>
              <a:ext uri="{FF2B5EF4-FFF2-40B4-BE49-F238E27FC236}">
                <a16:creationId xmlns:a16="http://schemas.microsoft.com/office/drawing/2014/main" id="{B6AE3B7D-D812-45F0-9741-A570B69F6F32}"/>
              </a:ext>
            </a:extLst>
          </p:cNvPr>
          <p:cNvGrpSpPr>
            <a:grpSpLocks/>
          </p:cNvGrpSpPr>
          <p:nvPr/>
        </p:nvGrpSpPr>
        <p:grpSpPr bwMode="auto">
          <a:xfrm>
            <a:off x="1756570" y="1006150"/>
            <a:ext cx="6478587" cy="4859338"/>
            <a:chOff x="3946" y="-688"/>
            <a:chExt cx="4081" cy="3061"/>
          </a:xfrm>
        </p:grpSpPr>
        <p:pic>
          <p:nvPicPr>
            <p:cNvPr id="33" name="Picture 32" descr="2005-06-28 020">
              <a:extLst>
                <a:ext uri="{FF2B5EF4-FFF2-40B4-BE49-F238E27FC236}">
                  <a16:creationId xmlns:a16="http://schemas.microsoft.com/office/drawing/2014/main" id="{288EB1A8-86DB-4AD2-9CA5-625EF9B87E80}"/>
                </a:ext>
              </a:extLst>
            </p:cNvPr>
            <p:cNvPicPr>
              <a:picLocks noChangeAspect="1" noChangeArrowheads="1"/>
            </p:cNvPicPr>
            <p:nvPr/>
          </p:nvPicPr>
          <p:blipFill>
            <a:blip r:embed="rId12">
              <a:lum bright="12000"/>
              <a:extLst>
                <a:ext uri="{28A0092B-C50C-407E-A947-70E740481C1C}">
                  <a14:useLocalDpi xmlns:a14="http://schemas.microsoft.com/office/drawing/2010/main" val="0"/>
                </a:ext>
              </a:extLst>
            </a:blip>
            <a:srcRect/>
            <a:stretch>
              <a:fillRect/>
            </a:stretch>
          </p:blipFill>
          <p:spPr bwMode="auto">
            <a:xfrm>
              <a:off x="3946" y="-688"/>
              <a:ext cx="4081" cy="3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sp>
          <p:nvSpPr>
            <p:cNvPr id="34" name="Text Box 33">
              <a:extLst>
                <a:ext uri="{FF2B5EF4-FFF2-40B4-BE49-F238E27FC236}">
                  <a16:creationId xmlns:a16="http://schemas.microsoft.com/office/drawing/2014/main" id="{3F2605FD-C0EB-40A0-8631-FCA70F271F43}"/>
                </a:ext>
              </a:extLst>
            </p:cNvPr>
            <p:cNvSpPr txBox="1">
              <a:spLocks noChangeArrowheads="1"/>
            </p:cNvSpPr>
            <p:nvPr/>
          </p:nvSpPr>
          <p:spPr bwMode="auto">
            <a:xfrm>
              <a:off x="4081" y="-598"/>
              <a:ext cx="3674" cy="2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a:solidFill>
                    <a:schemeClr val="tx1"/>
                  </a:solidFill>
                  <a:latin typeface="Verdana" panose="020B0604030504040204" pitchFamily="34" charset="0"/>
                </a:defRPr>
              </a:lvl1pPr>
              <a:lvl2pPr marL="742950" indent="-285750">
                <a:spcBef>
                  <a:spcPct val="20000"/>
                </a:spcBef>
                <a:buFont typeface="Arial" panose="020B0604020202020204" pitchFamily="34" charset="0"/>
                <a:buChar char="–"/>
                <a:defRPr>
                  <a:solidFill>
                    <a:schemeClr val="tx1"/>
                  </a:solidFill>
                  <a:latin typeface="Verdana" panose="020B0604030504040204" pitchFamily="34" charset="0"/>
                </a:defRPr>
              </a:lvl2pPr>
              <a:lvl3pPr marL="1143000" indent="-228600">
                <a:spcBef>
                  <a:spcPct val="20000"/>
                </a:spcBef>
                <a:buFont typeface="Arial" panose="020B0604020202020204" pitchFamily="34" charset="0"/>
                <a:buChar char="•"/>
                <a:defRPr>
                  <a:solidFill>
                    <a:schemeClr val="tx1"/>
                  </a:solidFill>
                  <a:latin typeface="Verdana" panose="020B0604030504040204" pitchFamily="34" charset="0"/>
                </a:defRPr>
              </a:lvl3pPr>
              <a:lvl4pPr marL="1600200" indent="-228600">
                <a:spcBef>
                  <a:spcPct val="20000"/>
                </a:spcBef>
                <a:buFont typeface="Arial" panose="020B0604020202020204" pitchFamily="34" charset="0"/>
                <a:buChar char="–"/>
                <a:defRPr>
                  <a:solidFill>
                    <a:schemeClr val="tx1"/>
                  </a:solidFill>
                  <a:latin typeface="Verdana" panose="020B0604030504040204" pitchFamily="34" charset="0"/>
                </a:defRPr>
              </a:lvl4pPr>
              <a:lvl5pPr marL="2057400" indent="-228600">
                <a:spcBef>
                  <a:spcPct val="20000"/>
                </a:spcBef>
                <a:buFont typeface="Arial" panose="020B0604020202020204" pitchFamily="34" charset="0"/>
                <a:buChar char="»"/>
                <a:defRPr>
                  <a:solidFill>
                    <a:schemeClr val="tx1"/>
                  </a:solidFill>
                  <a:latin typeface="Verdana" panose="020B060403050404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chemeClr val="tx1"/>
                  </a:solidFill>
                  <a:latin typeface="Verdana" panose="020B060403050404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chemeClr val="tx1"/>
                  </a:solidFill>
                  <a:latin typeface="Verdana" panose="020B060403050404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chemeClr val="tx1"/>
                  </a:solidFill>
                  <a:latin typeface="Verdana" panose="020B060403050404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chemeClr val="tx1"/>
                  </a:solidFill>
                  <a:latin typeface="Verdana" panose="020B0604030504040204" pitchFamily="34" charset="0"/>
                </a:defRPr>
              </a:lvl9pPr>
            </a:lstStyle>
            <a:p>
              <a:pPr algn="ctr" fontAlgn="base">
                <a:spcBef>
                  <a:spcPct val="50000"/>
                </a:spcBef>
                <a:spcAft>
                  <a:spcPct val="0"/>
                </a:spcAft>
                <a:buFontTx/>
                <a:buNone/>
              </a:pPr>
              <a:r>
                <a:rPr lang="en-GB" altLang="en-US" sz="2400" b="1">
                  <a:solidFill>
                    <a:prstClr val="black"/>
                  </a:solidFill>
                  <a:latin typeface="Tahoma" panose="020B0604030504040204" pitchFamily="34" charset="0"/>
                </a:rPr>
                <a:t>All living things on earth to drink</a:t>
              </a:r>
            </a:p>
            <a:p>
              <a:pPr algn="ctr" fontAlgn="base">
                <a:spcBef>
                  <a:spcPct val="50000"/>
                </a:spcBef>
                <a:spcAft>
                  <a:spcPct val="0"/>
                </a:spcAft>
                <a:buFontTx/>
                <a:buNone/>
              </a:pPr>
              <a:r>
                <a:rPr lang="en-GB" altLang="en-US" sz="2400" b="1">
                  <a:solidFill>
                    <a:prstClr val="black"/>
                  </a:solidFill>
                  <a:latin typeface="Tahoma" panose="020B0604030504040204" pitchFamily="34" charset="0"/>
                </a:rPr>
                <a:t>HUMANS – PLANTS – ANIMALS</a:t>
              </a:r>
            </a:p>
            <a:p>
              <a:pPr algn="ctr" fontAlgn="base">
                <a:spcBef>
                  <a:spcPct val="50000"/>
                </a:spcBef>
                <a:spcAft>
                  <a:spcPct val="0"/>
                </a:spcAft>
                <a:buFontTx/>
                <a:buNone/>
              </a:pPr>
              <a:endParaRPr lang="en-GB" altLang="en-US" sz="2400" b="1">
                <a:solidFill>
                  <a:prstClr val="black"/>
                </a:solidFill>
                <a:latin typeface="Tahoma" panose="020B0604030504040204" pitchFamily="34" charset="0"/>
              </a:endParaRPr>
            </a:p>
            <a:p>
              <a:pPr algn="ctr" fontAlgn="base">
                <a:spcBef>
                  <a:spcPct val="50000"/>
                </a:spcBef>
                <a:spcAft>
                  <a:spcPct val="0"/>
                </a:spcAft>
                <a:buFontTx/>
                <a:buNone/>
              </a:pPr>
              <a:r>
                <a:rPr lang="en-GB" altLang="en-US" sz="2400" b="1">
                  <a:solidFill>
                    <a:prstClr val="black"/>
                  </a:solidFill>
                  <a:latin typeface="Tahoma" panose="020B0604030504040204" pitchFamily="34" charset="0"/>
                </a:rPr>
                <a:t>Agricultural irrigation</a:t>
              </a:r>
            </a:p>
            <a:p>
              <a:pPr algn="ctr" fontAlgn="base">
                <a:spcBef>
                  <a:spcPct val="50000"/>
                </a:spcBef>
                <a:spcAft>
                  <a:spcPct val="0"/>
                </a:spcAft>
                <a:buFontTx/>
                <a:buNone/>
              </a:pPr>
              <a:endParaRPr lang="en-GB" altLang="en-US" sz="2400" b="1">
                <a:solidFill>
                  <a:prstClr val="black"/>
                </a:solidFill>
                <a:latin typeface="Tahoma" panose="020B0604030504040204" pitchFamily="34" charset="0"/>
              </a:endParaRPr>
            </a:p>
            <a:p>
              <a:pPr algn="ctr" fontAlgn="base">
                <a:spcBef>
                  <a:spcPct val="50000"/>
                </a:spcBef>
                <a:spcAft>
                  <a:spcPct val="0"/>
                </a:spcAft>
                <a:buFontTx/>
                <a:buNone/>
              </a:pPr>
              <a:r>
                <a:rPr lang="en-GB" altLang="en-US" sz="2400" b="1">
                  <a:solidFill>
                    <a:prstClr val="black"/>
                  </a:solidFill>
                  <a:latin typeface="Tahoma" panose="020B0604030504040204" pitchFamily="34" charset="0"/>
                </a:rPr>
                <a:t>Industrial process</a:t>
              </a:r>
            </a:p>
            <a:p>
              <a:pPr algn="ctr" fontAlgn="base">
                <a:spcBef>
                  <a:spcPct val="50000"/>
                </a:spcBef>
                <a:spcAft>
                  <a:spcPct val="0"/>
                </a:spcAft>
                <a:buFontTx/>
                <a:buNone/>
              </a:pPr>
              <a:endParaRPr lang="en-GB" altLang="en-US" sz="2400" b="1">
                <a:solidFill>
                  <a:prstClr val="black"/>
                </a:solidFill>
                <a:latin typeface="Tahoma" panose="020B0604030504040204" pitchFamily="34" charset="0"/>
              </a:endParaRPr>
            </a:p>
            <a:p>
              <a:pPr algn="ctr" fontAlgn="base">
                <a:spcBef>
                  <a:spcPct val="50000"/>
                </a:spcBef>
                <a:spcAft>
                  <a:spcPct val="0"/>
                </a:spcAft>
                <a:buFontTx/>
                <a:buNone/>
              </a:pPr>
              <a:r>
                <a:rPr lang="en-GB" altLang="en-US" sz="2400" b="1">
                  <a:solidFill>
                    <a:prstClr val="black"/>
                  </a:solidFill>
                  <a:latin typeface="Tahoma" panose="020B0604030504040204" pitchFamily="34" charset="0"/>
                </a:rPr>
                <a:t>Recreation and leisure</a:t>
              </a:r>
            </a:p>
          </p:txBody>
        </p:sp>
      </p:grpSp>
      <p:sp>
        <p:nvSpPr>
          <p:cNvPr id="35" name="Rectangle 2">
            <a:extLst>
              <a:ext uri="{FF2B5EF4-FFF2-40B4-BE49-F238E27FC236}">
                <a16:creationId xmlns:a16="http://schemas.microsoft.com/office/drawing/2014/main" id="{A722AA2A-3F57-4DDB-B9E0-AEE6B011674F}"/>
              </a:ext>
            </a:extLst>
          </p:cNvPr>
          <p:cNvSpPr txBox="1">
            <a:spLocks/>
          </p:cNvSpPr>
          <p:nvPr/>
        </p:nvSpPr>
        <p:spPr>
          <a:xfrm>
            <a:off x="0" y="0"/>
            <a:ext cx="91440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ltLang="en-US" sz="4000" b="1" dirty="0">
                <a:solidFill>
                  <a:srgbClr val="95C11F"/>
                </a:solidFill>
                <a:latin typeface="Century Gothic" panose="020B0502020202020204" pitchFamily="34" charset="0"/>
              </a:rPr>
              <a:t>…but not a lot to drink!!</a:t>
            </a:r>
          </a:p>
        </p:txBody>
      </p:sp>
      <p:pic>
        <p:nvPicPr>
          <p:cNvPr id="4" name="Slide 3">
            <a:hlinkClick r:id="" action="ppaction://media"/>
            <a:extLst>
              <a:ext uri="{FF2B5EF4-FFF2-40B4-BE49-F238E27FC236}">
                <a16:creationId xmlns:a16="http://schemas.microsoft.com/office/drawing/2014/main" id="{BB78EA7A-C50F-47C5-825B-7B84383B70F7}"/>
              </a:ext>
            </a:extLst>
          </p:cNvPr>
          <p:cNvPicPr>
            <a:picLocks noChangeAspect="1"/>
          </p:cNvPicPr>
          <p:nvPr>
            <a:audioFile r:link="rId2"/>
            <p:extLst>
              <p:ext uri="{DAA4B4D4-6D71-4841-9C94-3DE7FCFB9230}">
                <p14:media xmlns:p14="http://schemas.microsoft.com/office/powerpoint/2010/main" r:embed="rId1"/>
              </p:ext>
            </p:extLst>
          </p:nvPr>
        </p:nvPicPr>
        <p:blipFill>
          <a:blip r:embed="rId13"/>
          <a:stretch>
            <a:fillRect/>
          </a:stretch>
        </p:blipFill>
        <p:spPr>
          <a:xfrm>
            <a:off x="7076098" y="6060750"/>
            <a:ext cx="347663" cy="347663"/>
          </a:xfrm>
          <a:prstGeom prst="rect">
            <a:avLst/>
          </a:prstGeom>
        </p:spPr>
      </p:pic>
    </p:spTree>
    <p:extLst>
      <p:ext uri="{BB962C8B-B14F-4D97-AF65-F5344CB8AC3E}">
        <p14:creationId xmlns:p14="http://schemas.microsoft.com/office/powerpoint/2010/main" val="316116253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15"/>
                                        </p:tgtEl>
                                      </p:cBhvr>
                                    </p:animEffect>
                                    <p:set>
                                      <p:cBhvr>
                                        <p:cTn id="23" dur="1" fill="hold">
                                          <p:stCondLst>
                                            <p:cond delay="499"/>
                                          </p:stCondLst>
                                        </p:cTn>
                                        <p:tgtEl>
                                          <p:spTgt spid="15"/>
                                        </p:tgtEl>
                                        <p:attrNameLst>
                                          <p:attrName>style.visibility</p:attrName>
                                        </p:attrNameLst>
                                      </p:cBhvr>
                                      <p:to>
                                        <p:strVal val="hidden"/>
                                      </p:to>
                                    </p:set>
                                  </p:childTnLst>
                                </p:cTn>
                              </p:par>
                              <p:par>
                                <p:cTn id="24" presetID="10" presetClass="exit" presetSubtype="0" fill="hold" grpId="0" nodeType="withEffect">
                                  <p:stCondLst>
                                    <p:cond delay="0"/>
                                  </p:stCondLst>
                                  <p:childTnLst>
                                    <p:animEffect transition="out" filter="fade">
                                      <p:cBhvr>
                                        <p:cTn id="25" dur="500"/>
                                        <p:tgtEl>
                                          <p:spTgt spid="13"/>
                                        </p:tgtEl>
                                      </p:cBhvr>
                                    </p:animEffect>
                                    <p:set>
                                      <p:cBhvr>
                                        <p:cTn id="26" dur="1" fill="hold">
                                          <p:stCondLst>
                                            <p:cond delay="499"/>
                                          </p:stCondLst>
                                        </p:cTn>
                                        <p:tgtEl>
                                          <p:spTgt spid="13"/>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14"/>
                                        </p:tgtEl>
                                      </p:cBhvr>
                                    </p:animEffect>
                                    <p:set>
                                      <p:cBhvr>
                                        <p:cTn id="29" dur="1" fill="hold">
                                          <p:stCondLst>
                                            <p:cond delay="499"/>
                                          </p:stCondLst>
                                        </p:cTn>
                                        <p:tgtEl>
                                          <p:spTgt spid="14"/>
                                        </p:tgtEl>
                                        <p:attrNameLst>
                                          <p:attrName>style.visibility</p:attrName>
                                        </p:attrNameLst>
                                      </p:cBhvr>
                                      <p:to>
                                        <p:strVal val="hidden"/>
                                      </p:to>
                                    </p:set>
                                  </p:childTnLst>
                                </p:cTn>
                              </p:par>
                              <p:par>
                                <p:cTn id="30" presetID="10" presetClass="entr" presetSubtype="0"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par>
                                <p:cTn id="38" presetID="10" presetClass="entr" presetSubtype="0" fill="hold"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childTnLst>
                                </p:cTn>
                              </p:par>
                              <p:par>
                                <p:cTn id="46" presetID="10" presetClass="entr" presetSubtype="0" fill="hold" nodeType="with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500"/>
                                        <p:tgtEl>
                                          <p:spTgt spid="26"/>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500"/>
                                        <p:tgtEl>
                                          <p:spTgt spid="22"/>
                                        </p:tgtEl>
                                      </p:cBhvr>
                                    </p:animEffect>
                                  </p:childTnLst>
                                </p:cTn>
                              </p:par>
                              <p:par>
                                <p:cTn id="54" presetID="10" presetClass="entr" presetSubtype="0" fill="hold" nodeType="with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fade">
                                      <p:cBhvr>
                                        <p:cTn id="56" dur="500"/>
                                        <p:tgtEl>
                                          <p:spTgt spid="29"/>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32"/>
                                        </p:tgtEl>
                                        <p:attrNameLst>
                                          <p:attrName>style.visibility</p:attrName>
                                        </p:attrNameLst>
                                      </p:cBhvr>
                                      <p:to>
                                        <p:strVal val="visible"/>
                                      </p:to>
                                    </p:set>
                                    <p:animEffect transition="in" filter="fade">
                                      <p:cBhvr>
                                        <p:cTn id="61" dur="500"/>
                                        <p:tgtEl>
                                          <p:spTgt spid="32"/>
                                        </p:tgtEl>
                                      </p:cBhvr>
                                    </p:animEffect>
                                  </p:childTnLst>
                                </p:cTn>
                              </p:par>
                            </p:childTnLst>
                          </p:cTn>
                        </p:par>
                      </p:childTnLst>
                    </p:cTn>
                  </p:par>
                  <p:par>
                    <p:cTn id="62" fill="hold">
                      <p:stCondLst>
                        <p:cond delay="indefinite"/>
                      </p:stCondLst>
                      <p:childTnLst>
                        <p:par>
                          <p:cTn id="63" fill="hold">
                            <p:stCondLst>
                              <p:cond delay="0"/>
                            </p:stCondLst>
                            <p:childTnLst>
                              <p:par>
                                <p:cTn id="64" presetID="1" presetClass="mediacall" presetSubtype="0" fill="hold" nodeType="clickEffect">
                                  <p:stCondLst>
                                    <p:cond delay="0"/>
                                  </p:stCondLst>
                                  <p:childTnLst>
                                    <p:cmd type="call" cmd="playFrom(0.0)">
                                      <p:cBhvr>
                                        <p:cTn id="65" dur="9292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66" fill="hold" display="0">
                  <p:stCondLst>
                    <p:cond delay="indefinite"/>
                  </p:stCondLst>
                  <p:endCondLst>
                    <p:cond evt="onStopAudio" delay="0">
                      <p:tgtEl>
                        <p:sldTgt/>
                      </p:tgtEl>
                    </p:cond>
                  </p:endCondLst>
                </p:cTn>
                <p:tgtEl>
                  <p:spTgt spid="4"/>
                </p:tgtEl>
              </p:cMediaNode>
            </p:audio>
          </p:childTnLst>
        </p:cTn>
      </p:par>
    </p:tnLst>
    <p:bldLst>
      <p:bldP spid="13" grpId="0" animBg="1"/>
      <p:bldP spid="14" grpId="0" animBg="1"/>
      <p:bldP spid="14" grpId="1" animBg="1"/>
      <p:bldP spid="15" grpId="0" animBg="1"/>
      <p:bldP spid="15" grpId="1" animBg="1"/>
      <p:bldP spid="19" grpId="0" animBg="1"/>
      <p:bldP spid="20" grpId="0" animBg="1"/>
      <p:bldP spid="21" grpId="0" animBg="1"/>
      <p:bldP spid="2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6" name="TextBox 5"/>
          <p:cNvSpPr txBox="1"/>
          <p:nvPr/>
        </p:nvSpPr>
        <p:spPr>
          <a:xfrm>
            <a:off x="0" y="361234"/>
            <a:ext cx="9141858" cy="753668"/>
          </a:xfrm>
          <a:prstGeom prst="rect">
            <a:avLst/>
          </a:prstGeom>
          <a:noFill/>
        </p:spPr>
        <p:txBody>
          <a:bodyPr wrap="square" rtlCol="0">
            <a:spAutoFit/>
          </a:bodyPr>
          <a:lstStyle/>
          <a:p>
            <a:pPr algn="ctr">
              <a:lnSpc>
                <a:spcPct val="115000"/>
              </a:lnSpc>
              <a:spcAft>
                <a:spcPts val="800"/>
              </a:spcAft>
            </a:pPr>
            <a:r>
              <a:rPr lang="en-GB" sz="4000" b="1" dirty="0">
                <a:solidFill>
                  <a:srgbClr val="95C11F"/>
                </a:solidFill>
                <a:latin typeface="Century Gothic" panose="020B0502020202020204" pitchFamily="34" charset="0"/>
                <a:ea typeface="Century Gothic" panose="020B0502020202020204" pitchFamily="34" charset="0"/>
                <a:cs typeface="Century Gothic" panose="020B0502020202020204" pitchFamily="34" charset="0"/>
              </a:rPr>
              <a:t>The Water Cycle</a:t>
            </a:r>
            <a:endParaRPr lang="en-GB" sz="3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Box 6"/>
          <p:cNvSpPr txBox="1"/>
          <p:nvPr/>
        </p:nvSpPr>
        <p:spPr>
          <a:xfrm>
            <a:off x="212083" y="1342536"/>
            <a:ext cx="8717692" cy="4955396"/>
          </a:xfrm>
          <a:prstGeom prst="rect">
            <a:avLst/>
          </a:prstGeom>
          <a:noFill/>
        </p:spPr>
        <p:txBody>
          <a:bodyPr wrap="square" rtlCol="0">
            <a:spAutoFit/>
          </a:bodyPr>
          <a:lstStyle/>
          <a:p>
            <a:pPr marL="342900" indent="-342900">
              <a:lnSpc>
                <a:spcPct val="115000"/>
              </a:lnSpc>
              <a:spcAft>
                <a:spcPts val="800"/>
              </a:spcAft>
              <a:buBlip>
                <a:blip r:embed="rId6"/>
              </a:buBlip>
            </a:pPr>
            <a:r>
              <a:rPr lang="en-GB" sz="2400" dirty="0">
                <a:latin typeface="Century Gothic" panose="020B0502020202020204" pitchFamily="34" charset="0"/>
                <a:ea typeface="Century Gothic" panose="020B0502020202020204" pitchFamily="34" charset="0"/>
                <a:cs typeface="Century Gothic" panose="020B0502020202020204" pitchFamily="34" charset="0"/>
              </a:rPr>
              <a:t>Water keeps going around and around in a </a:t>
            </a:r>
            <a:r>
              <a:rPr lang="en-GB" sz="2400" b="1">
                <a:solidFill>
                  <a:srgbClr val="1B70B4"/>
                </a:solidFill>
                <a:latin typeface="Century Gothic" panose="020B0502020202020204" pitchFamily="34" charset="0"/>
                <a:ea typeface="Century Gothic" panose="020B0502020202020204" pitchFamily="34" charset="0"/>
                <a:cs typeface="Century Gothic" panose="020B0502020202020204" pitchFamily="34" charset="0"/>
              </a:rPr>
              <a:t>Water Cycle </a:t>
            </a:r>
            <a:endParaRPr lang="en-GB" sz="2400" dirty="0">
              <a:latin typeface="Century Gothic" panose="020B0502020202020204" pitchFamily="34" charset="0"/>
              <a:ea typeface="Century Gothic" panose="020B0502020202020204" pitchFamily="34" charset="0"/>
              <a:cs typeface="Century Gothic" panose="020B0502020202020204" pitchFamily="34" charset="0"/>
            </a:endParaRPr>
          </a:p>
          <a:p>
            <a:pPr marL="342900" indent="-342900">
              <a:lnSpc>
                <a:spcPct val="115000"/>
              </a:lnSpc>
              <a:spcAft>
                <a:spcPts val="800"/>
              </a:spcAft>
              <a:buBlip>
                <a:blip r:embed="rId6"/>
              </a:buBlip>
            </a:pPr>
            <a:endParaRPr lang="en-GB" sz="2400" dirty="0">
              <a:latin typeface="Century Gothic" panose="020B0502020202020204" pitchFamily="34" charset="0"/>
              <a:ea typeface="Century Gothic" panose="020B0502020202020204" pitchFamily="34" charset="0"/>
              <a:cs typeface="Century Gothic" panose="020B0502020202020204" pitchFamily="34" charset="0"/>
            </a:endParaRPr>
          </a:p>
          <a:p>
            <a:pPr marL="342900" indent="-342900">
              <a:lnSpc>
                <a:spcPct val="115000"/>
              </a:lnSpc>
              <a:spcAft>
                <a:spcPts val="800"/>
              </a:spcAft>
              <a:buBlip>
                <a:blip r:embed="rId6"/>
              </a:buBlip>
            </a:pPr>
            <a:r>
              <a:rPr lang="en-GB" sz="2400" dirty="0">
                <a:latin typeface="Century Gothic" panose="020B0502020202020204" pitchFamily="34" charset="0"/>
              </a:rPr>
              <a:t>Also known as the </a:t>
            </a:r>
            <a:r>
              <a:rPr lang="en-GB" sz="2400" b="1" dirty="0">
                <a:solidFill>
                  <a:srgbClr val="1B70B4"/>
                </a:solidFill>
                <a:latin typeface="Century Gothic" panose="020B0502020202020204" pitchFamily="34" charset="0"/>
              </a:rPr>
              <a:t>hydrological cycle</a:t>
            </a:r>
            <a:endParaRPr lang="en-GB" sz="2400" dirty="0">
              <a:latin typeface="Century Gothic" panose="020B0502020202020204" pitchFamily="34" charset="0"/>
            </a:endParaRPr>
          </a:p>
          <a:p>
            <a:pPr marL="342900" indent="-342900">
              <a:lnSpc>
                <a:spcPct val="115000"/>
              </a:lnSpc>
              <a:spcAft>
                <a:spcPts val="800"/>
              </a:spcAft>
              <a:buBlip>
                <a:blip r:embed="rId6"/>
              </a:buBlip>
            </a:pPr>
            <a:endParaRPr lang="en-GB" sz="2400" dirty="0">
              <a:latin typeface="Century Gothic" panose="020B0502020202020204" pitchFamily="34" charset="0"/>
            </a:endParaRPr>
          </a:p>
          <a:p>
            <a:pPr marL="342900" indent="-342900">
              <a:lnSpc>
                <a:spcPct val="115000"/>
              </a:lnSpc>
              <a:spcAft>
                <a:spcPts val="800"/>
              </a:spcAft>
              <a:buBlip>
                <a:blip r:embed="rId6"/>
              </a:buBlip>
            </a:pPr>
            <a:r>
              <a:rPr lang="en-GB" sz="2400" dirty="0">
                <a:latin typeface="Century Gothic" panose="020B0502020202020204" pitchFamily="34" charset="0"/>
              </a:rPr>
              <a:t>It is the </a:t>
            </a:r>
            <a:r>
              <a:rPr lang="en-GB" sz="2400" b="1" dirty="0">
                <a:solidFill>
                  <a:srgbClr val="1B70B4"/>
                </a:solidFill>
                <a:latin typeface="Century Gothic" panose="020B0502020202020204" pitchFamily="34" charset="0"/>
              </a:rPr>
              <a:t>continuous movement </a:t>
            </a:r>
            <a:r>
              <a:rPr lang="en-GB" sz="2400" dirty="0">
                <a:latin typeface="Century Gothic" panose="020B0502020202020204" pitchFamily="34" charset="0"/>
              </a:rPr>
              <a:t>of water on, above and below the surface of the Earth</a:t>
            </a:r>
          </a:p>
          <a:p>
            <a:pPr marL="342900" indent="-342900">
              <a:lnSpc>
                <a:spcPct val="115000"/>
              </a:lnSpc>
              <a:spcAft>
                <a:spcPts val="800"/>
              </a:spcAft>
              <a:buBlip>
                <a:blip r:embed="rId6"/>
              </a:buBlip>
            </a:pPr>
            <a:endParaRPr lang="en-GB" sz="2400" dirty="0">
              <a:latin typeface="Century Gothic" panose="020B0502020202020204" pitchFamily="34" charset="0"/>
            </a:endParaRPr>
          </a:p>
          <a:p>
            <a:pPr marL="342900" indent="-342900">
              <a:lnSpc>
                <a:spcPct val="115000"/>
              </a:lnSpc>
              <a:spcAft>
                <a:spcPts val="800"/>
              </a:spcAft>
              <a:buBlip>
                <a:blip r:embed="rId6"/>
              </a:buBlip>
            </a:pPr>
            <a:r>
              <a:rPr lang="en-GB" sz="2400" dirty="0">
                <a:latin typeface="Century Gothic" panose="020B0502020202020204" pitchFamily="34" charset="0"/>
                <a:ea typeface="Century Gothic" panose="020B0502020202020204" pitchFamily="34" charset="0"/>
                <a:cs typeface="Century Gothic" panose="020B0502020202020204" pitchFamily="34" charset="0"/>
              </a:rPr>
              <a:t>And is controlled by the </a:t>
            </a:r>
            <a:r>
              <a:rPr lang="en-GB" sz="2400" b="1" dirty="0">
                <a:solidFill>
                  <a:srgbClr val="1B70B4"/>
                </a:solidFill>
                <a:latin typeface="Century Gothic" panose="020B0502020202020204" pitchFamily="34" charset="0"/>
                <a:ea typeface="Century Gothic" panose="020B0502020202020204" pitchFamily="34" charset="0"/>
                <a:cs typeface="Century Gothic" panose="020B0502020202020204" pitchFamily="34" charset="0"/>
              </a:rPr>
              <a:t>sun</a:t>
            </a:r>
            <a:endParaRPr lang="en-GB" sz="2400" dirty="0">
              <a:latin typeface="Century Gothic" panose="020B0502020202020204" pitchFamily="34" charset="0"/>
              <a:ea typeface="Century Gothic" panose="020B0502020202020204" pitchFamily="34" charset="0"/>
              <a:cs typeface="Century Gothic" panose="020B0502020202020204" pitchFamily="34" charset="0"/>
            </a:endParaRPr>
          </a:p>
          <a:p>
            <a:pPr>
              <a:lnSpc>
                <a:spcPct val="115000"/>
              </a:lnSpc>
              <a:spcAft>
                <a:spcPts val="800"/>
              </a:spcAft>
            </a:pPr>
            <a:endParaRPr lang="en-GB" sz="2000" dirty="0">
              <a:latin typeface="Century Gothic" panose="020B0502020202020204" pitchFamily="34" charset="0"/>
              <a:ea typeface="Calibri" panose="020F0502020204030204" pitchFamily="34" charset="0"/>
              <a:cs typeface="Times New Roman" panose="02020603050405020304" pitchFamily="18" charset="0"/>
            </a:endParaRPr>
          </a:p>
        </p:txBody>
      </p:sp>
      <p:pic>
        <p:nvPicPr>
          <p:cNvPr id="9" name="Picture 8" descr="A drawing of a person&#10;&#10;Description generated with high confidence">
            <a:extLst>
              <a:ext uri="{FF2B5EF4-FFF2-40B4-BE49-F238E27FC236}">
                <a16:creationId xmlns:a16="http://schemas.microsoft.com/office/drawing/2014/main" id="{94E44B26-1E2E-4AA6-A1B4-0578DF85628D}"/>
              </a:ext>
            </a:extLst>
          </p:cNvPr>
          <p:cNvPicPr>
            <a:picLocks noChangeAspect="1"/>
          </p:cNvPicPr>
          <p:nvPr/>
        </p:nvPicPr>
        <p:blipFill rotWithShape="1">
          <a:blip r:embed="rId7"/>
          <a:srcRect l="5793" t="4434" r="4797" b="4251"/>
          <a:stretch/>
        </p:blipFill>
        <p:spPr>
          <a:xfrm>
            <a:off x="6638655" y="4399200"/>
            <a:ext cx="2192444" cy="2246107"/>
          </a:xfrm>
          <a:prstGeom prst="rect">
            <a:avLst/>
          </a:prstGeom>
        </p:spPr>
      </p:pic>
      <p:pic>
        <p:nvPicPr>
          <p:cNvPr id="4" name="Recorded Sound">
            <a:hlinkClick r:id="" action="ppaction://media"/>
            <a:extLst>
              <a:ext uri="{FF2B5EF4-FFF2-40B4-BE49-F238E27FC236}">
                <a16:creationId xmlns:a16="http://schemas.microsoft.com/office/drawing/2014/main" id="{987FEC3C-F64A-42D2-A22F-5F90FE87789F}"/>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6151922" y="5604852"/>
            <a:ext cx="347663" cy="347663"/>
          </a:xfrm>
          <a:prstGeom prst="rect">
            <a:avLst/>
          </a:prstGeom>
        </p:spPr>
      </p:pic>
    </p:spTree>
    <p:extLst>
      <p:ext uri="{BB962C8B-B14F-4D97-AF65-F5344CB8AC3E}">
        <p14:creationId xmlns:p14="http://schemas.microsoft.com/office/powerpoint/2010/main" val="319035703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wipe(down)">
                                      <p:cBhvr>
                                        <p:cTn id="7" dur="500"/>
                                        <p:tgtEl>
                                          <p:spTgt spid="7">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xEl>
                                              <p:pRg st="4" end="4"/>
                                            </p:txEl>
                                          </p:spTgt>
                                        </p:tgtEl>
                                        <p:attrNameLst>
                                          <p:attrName>style.visibility</p:attrName>
                                        </p:attrNameLst>
                                      </p:cBhvr>
                                      <p:to>
                                        <p:strVal val="visible"/>
                                      </p:to>
                                    </p:set>
                                    <p:animEffect transition="in" filter="wipe(down)">
                                      <p:cBhvr>
                                        <p:cTn id="12" dur="500"/>
                                        <p:tgtEl>
                                          <p:spTgt spid="7">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7">
                                            <p:txEl>
                                              <p:pRg st="6" end="6"/>
                                            </p:txEl>
                                          </p:spTgt>
                                        </p:tgtEl>
                                        <p:attrNameLst>
                                          <p:attrName>style.visibility</p:attrName>
                                        </p:attrNameLst>
                                      </p:cBhvr>
                                      <p:to>
                                        <p:strVal val="visible"/>
                                      </p:to>
                                    </p:set>
                                    <p:animEffect transition="in" filter="wipe(down)">
                                      <p:cBhvr>
                                        <p:cTn id="17" dur="500"/>
                                        <p:tgtEl>
                                          <p:spTgt spid="7">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mediacall" presetSubtype="0" fill="hold" nodeType="clickEffect">
                                  <p:stCondLst>
                                    <p:cond delay="0"/>
                                  </p:stCondLst>
                                  <p:childTnLst>
                                    <p:cmd type="call" cmd="playFrom(0.0)">
                                      <p:cBhvr>
                                        <p:cTn id="21" dur="3377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2"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p>
        </p:txBody>
      </p:sp>
      <p:pic>
        <p:nvPicPr>
          <p:cNvPr id="3" name="Pictur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grpSp>
        <p:nvGrpSpPr>
          <p:cNvPr id="10" name="Group 9">
            <a:extLst>
              <a:ext uri="{FF2B5EF4-FFF2-40B4-BE49-F238E27FC236}">
                <a16:creationId xmlns:a16="http://schemas.microsoft.com/office/drawing/2014/main" id="{BCCFB68D-DB85-4C00-8311-436DF29E68E3}"/>
              </a:ext>
            </a:extLst>
          </p:cNvPr>
          <p:cNvGrpSpPr/>
          <p:nvPr/>
        </p:nvGrpSpPr>
        <p:grpSpPr>
          <a:xfrm>
            <a:off x="1" y="0"/>
            <a:ext cx="9144000" cy="6857464"/>
            <a:chOff x="1678844" y="202629"/>
            <a:chExt cx="9552373" cy="6655371"/>
          </a:xfrm>
        </p:grpSpPr>
        <p:pic>
          <p:nvPicPr>
            <p:cNvPr id="11" name="Picture 10">
              <a:extLst>
                <a:ext uri="{FF2B5EF4-FFF2-40B4-BE49-F238E27FC236}">
                  <a16:creationId xmlns:a16="http://schemas.microsoft.com/office/drawing/2014/main" id="{B6F505F2-91E3-49A4-AD75-A18012954747}"/>
                </a:ext>
              </a:extLst>
            </p:cNvPr>
            <p:cNvPicPr>
              <a:picLocks noChangeAspect="1"/>
            </p:cNvPicPr>
            <p:nvPr/>
          </p:nvPicPr>
          <p:blipFill>
            <a:blip r:embed="rId8"/>
            <a:stretch>
              <a:fillRect/>
            </a:stretch>
          </p:blipFill>
          <p:spPr>
            <a:xfrm>
              <a:off x="1678844" y="202629"/>
              <a:ext cx="9552373" cy="6655371"/>
            </a:xfrm>
            <a:prstGeom prst="rect">
              <a:avLst/>
            </a:prstGeom>
          </p:spPr>
        </p:pic>
        <p:cxnSp>
          <p:nvCxnSpPr>
            <p:cNvPr id="15" name="Straight Arrow Connector 14">
              <a:extLst>
                <a:ext uri="{FF2B5EF4-FFF2-40B4-BE49-F238E27FC236}">
                  <a16:creationId xmlns:a16="http://schemas.microsoft.com/office/drawing/2014/main" id="{49FDFF89-2332-4FD5-97BC-2200CDED5716}"/>
                </a:ext>
              </a:extLst>
            </p:cNvPr>
            <p:cNvCxnSpPr/>
            <p:nvPr/>
          </p:nvCxnSpPr>
          <p:spPr>
            <a:xfrm flipV="1">
              <a:off x="7215809" y="2913998"/>
              <a:ext cx="0" cy="445428"/>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7" name="Straight Arrow Connector 16">
              <a:extLst>
                <a:ext uri="{FF2B5EF4-FFF2-40B4-BE49-F238E27FC236}">
                  <a16:creationId xmlns:a16="http://schemas.microsoft.com/office/drawing/2014/main" id="{45BDE317-91CF-4B6A-9408-506AB1B0B67E}"/>
                </a:ext>
              </a:extLst>
            </p:cNvPr>
            <p:cNvCxnSpPr/>
            <p:nvPr/>
          </p:nvCxnSpPr>
          <p:spPr>
            <a:xfrm flipV="1">
              <a:off x="7166115" y="2148685"/>
              <a:ext cx="0" cy="445428"/>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grpSp>
      <p:sp>
        <p:nvSpPr>
          <p:cNvPr id="6" name="TextBox 5"/>
          <p:cNvSpPr txBox="1"/>
          <p:nvPr/>
        </p:nvSpPr>
        <p:spPr>
          <a:xfrm>
            <a:off x="-1" y="74301"/>
            <a:ext cx="9141858" cy="707886"/>
          </a:xfrm>
          <a:prstGeom prst="rect">
            <a:avLst/>
          </a:prstGeom>
          <a:noFill/>
        </p:spPr>
        <p:txBody>
          <a:bodyPr wrap="square" rtlCol="0">
            <a:spAutoFit/>
          </a:bodyPr>
          <a:lstStyle/>
          <a:p>
            <a:pPr algn="ctr"/>
            <a:r>
              <a:rPr lang="en-US" sz="4000" b="1" dirty="0">
                <a:solidFill>
                  <a:srgbClr val="1B70B4"/>
                </a:solidFill>
                <a:latin typeface="Century Gothic" charset="0"/>
                <a:ea typeface="Century Gothic" charset="0"/>
                <a:cs typeface="Century Gothic" charset="0"/>
              </a:rPr>
              <a:t>The Water Cycle</a:t>
            </a:r>
            <a:endParaRPr lang="en-US" sz="4000" dirty="0">
              <a:solidFill>
                <a:srgbClr val="1B70B4"/>
              </a:solidFill>
              <a:latin typeface="Century Gothic" charset="0"/>
              <a:ea typeface="Century Gothic" charset="0"/>
              <a:cs typeface="Century Gothic" charset="0"/>
            </a:endParaRPr>
          </a:p>
        </p:txBody>
      </p:sp>
      <p:sp>
        <p:nvSpPr>
          <p:cNvPr id="21" name="Rectangle 20">
            <a:extLst>
              <a:ext uri="{FF2B5EF4-FFF2-40B4-BE49-F238E27FC236}">
                <a16:creationId xmlns:a16="http://schemas.microsoft.com/office/drawing/2014/main" id="{2FB40049-6EE4-49E2-BB33-F8D6935E82FB}"/>
              </a:ext>
            </a:extLst>
          </p:cNvPr>
          <p:cNvSpPr/>
          <p:nvPr/>
        </p:nvSpPr>
        <p:spPr>
          <a:xfrm>
            <a:off x="6089933" y="2464102"/>
            <a:ext cx="1484215" cy="32959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Evaporation</a:t>
            </a:r>
          </a:p>
        </p:txBody>
      </p:sp>
      <p:sp>
        <p:nvSpPr>
          <p:cNvPr id="22" name="Rectangle 21">
            <a:extLst>
              <a:ext uri="{FF2B5EF4-FFF2-40B4-BE49-F238E27FC236}">
                <a16:creationId xmlns:a16="http://schemas.microsoft.com/office/drawing/2014/main" id="{F29C879D-20D2-4FB7-B578-D195655CC1E3}"/>
              </a:ext>
            </a:extLst>
          </p:cNvPr>
          <p:cNvSpPr/>
          <p:nvPr/>
        </p:nvSpPr>
        <p:spPr>
          <a:xfrm>
            <a:off x="4570928" y="1096647"/>
            <a:ext cx="1484215" cy="32959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Condensation</a:t>
            </a:r>
          </a:p>
        </p:txBody>
      </p:sp>
      <p:sp>
        <p:nvSpPr>
          <p:cNvPr id="23" name="Rectangle 22">
            <a:extLst>
              <a:ext uri="{FF2B5EF4-FFF2-40B4-BE49-F238E27FC236}">
                <a16:creationId xmlns:a16="http://schemas.microsoft.com/office/drawing/2014/main" id="{7AF87A3B-ADA4-4CDD-B7F1-EEDEE30AE2E4}"/>
              </a:ext>
            </a:extLst>
          </p:cNvPr>
          <p:cNvSpPr/>
          <p:nvPr/>
        </p:nvSpPr>
        <p:spPr>
          <a:xfrm>
            <a:off x="1126682" y="808484"/>
            <a:ext cx="1878643" cy="32959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Precipitation</a:t>
            </a:r>
          </a:p>
        </p:txBody>
      </p:sp>
      <p:sp>
        <p:nvSpPr>
          <p:cNvPr id="24" name="Rectangle 23">
            <a:extLst>
              <a:ext uri="{FF2B5EF4-FFF2-40B4-BE49-F238E27FC236}">
                <a16:creationId xmlns:a16="http://schemas.microsoft.com/office/drawing/2014/main" id="{95D8AFBE-E4B7-41A4-A957-2FE1888C4553}"/>
              </a:ext>
            </a:extLst>
          </p:cNvPr>
          <p:cNvSpPr/>
          <p:nvPr/>
        </p:nvSpPr>
        <p:spPr>
          <a:xfrm>
            <a:off x="4510579" y="2464102"/>
            <a:ext cx="1484215" cy="32959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Transpiration</a:t>
            </a:r>
          </a:p>
        </p:txBody>
      </p:sp>
      <p:sp>
        <p:nvSpPr>
          <p:cNvPr id="25" name="Rectangle 24">
            <a:extLst>
              <a:ext uri="{FF2B5EF4-FFF2-40B4-BE49-F238E27FC236}">
                <a16:creationId xmlns:a16="http://schemas.microsoft.com/office/drawing/2014/main" id="{F53E02C8-3D21-49E2-BD2A-5564FF20296D}"/>
              </a:ext>
            </a:extLst>
          </p:cNvPr>
          <p:cNvSpPr/>
          <p:nvPr/>
        </p:nvSpPr>
        <p:spPr>
          <a:xfrm>
            <a:off x="2066004" y="2916228"/>
            <a:ext cx="1484215" cy="51277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Overland flow</a:t>
            </a:r>
          </a:p>
        </p:txBody>
      </p:sp>
      <p:sp>
        <p:nvSpPr>
          <p:cNvPr id="26" name="Rectangle 25">
            <a:extLst>
              <a:ext uri="{FF2B5EF4-FFF2-40B4-BE49-F238E27FC236}">
                <a16:creationId xmlns:a16="http://schemas.microsoft.com/office/drawing/2014/main" id="{53B0C351-A9C6-4D67-8F6A-073B646E717C}"/>
              </a:ext>
            </a:extLst>
          </p:cNvPr>
          <p:cNvSpPr/>
          <p:nvPr/>
        </p:nvSpPr>
        <p:spPr>
          <a:xfrm>
            <a:off x="1697642" y="5144017"/>
            <a:ext cx="1997983" cy="32959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Groundwater flow</a:t>
            </a:r>
          </a:p>
        </p:txBody>
      </p:sp>
      <p:pic>
        <p:nvPicPr>
          <p:cNvPr id="4" name="Recorded Sound">
            <a:hlinkClick r:id="" action="ppaction://media"/>
            <a:extLst>
              <a:ext uri="{FF2B5EF4-FFF2-40B4-BE49-F238E27FC236}">
                <a16:creationId xmlns:a16="http://schemas.microsoft.com/office/drawing/2014/main" id="{2D15EE3F-1D33-452A-8875-09A3CA774A96}"/>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8037390" y="5522791"/>
            <a:ext cx="347663" cy="347663"/>
          </a:xfrm>
          <a:prstGeom prst="rect">
            <a:avLst/>
          </a:prstGeom>
        </p:spPr>
      </p:pic>
      <p:pic>
        <p:nvPicPr>
          <p:cNvPr id="5" name="Recorded Sound">
            <a:hlinkClick r:id="" action="ppaction://media"/>
            <a:extLst>
              <a:ext uri="{FF2B5EF4-FFF2-40B4-BE49-F238E27FC236}">
                <a16:creationId xmlns:a16="http://schemas.microsoft.com/office/drawing/2014/main" id="{7BDEC4C6-F7DC-4D3A-B2D8-631EDF7BE7B5}"/>
              </a:ext>
            </a:extLst>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8037390" y="6097221"/>
            <a:ext cx="347663" cy="347663"/>
          </a:xfrm>
          <a:prstGeom prst="rect">
            <a:avLst/>
          </a:prstGeom>
        </p:spPr>
      </p:pic>
    </p:spTree>
    <p:extLst>
      <p:ext uri="{BB962C8B-B14F-4D97-AF65-F5344CB8AC3E}">
        <p14:creationId xmlns:p14="http://schemas.microsoft.com/office/powerpoint/2010/main" val="340966256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1000"/>
                                        <p:tgtEl>
                                          <p:spTgt spid="22"/>
                                        </p:tgtEl>
                                      </p:cBhvr>
                                    </p:animEffect>
                                    <p:anim calcmode="lin" valueType="num">
                                      <p:cBhvr>
                                        <p:cTn id="15" dur="1000" fill="hold"/>
                                        <p:tgtEl>
                                          <p:spTgt spid="22"/>
                                        </p:tgtEl>
                                        <p:attrNameLst>
                                          <p:attrName>ppt_x</p:attrName>
                                        </p:attrNameLst>
                                      </p:cBhvr>
                                      <p:tavLst>
                                        <p:tav tm="0">
                                          <p:val>
                                            <p:strVal val="#ppt_x"/>
                                          </p:val>
                                        </p:tav>
                                        <p:tav tm="100000">
                                          <p:val>
                                            <p:strVal val="#ppt_x"/>
                                          </p:val>
                                        </p:tav>
                                      </p:tavLst>
                                    </p:anim>
                                    <p:anim calcmode="lin" valueType="num">
                                      <p:cBhvr>
                                        <p:cTn id="1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1000"/>
                                        <p:tgtEl>
                                          <p:spTgt spid="23"/>
                                        </p:tgtEl>
                                      </p:cBhvr>
                                    </p:animEffect>
                                    <p:anim calcmode="lin" valueType="num">
                                      <p:cBhvr>
                                        <p:cTn id="22" dur="1000" fill="hold"/>
                                        <p:tgtEl>
                                          <p:spTgt spid="23"/>
                                        </p:tgtEl>
                                        <p:attrNameLst>
                                          <p:attrName>ppt_x</p:attrName>
                                        </p:attrNameLst>
                                      </p:cBhvr>
                                      <p:tavLst>
                                        <p:tav tm="0">
                                          <p:val>
                                            <p:strVal val="#ppt_x"/>
                                          </p:val>
                                        </p:tav>
                                        <p:tav tm="100000">
                                          <p:val>
                                            <p:strVal val="#ppt_x"/>
                                          </p:val>
                                        </p:tav>
                                      </p:tavLst>
                                    </p:anim>
                                    <p:anim calcmode="lin" valueType="num">
                                      <p:cBhvr>
                                        <p:cTn id="2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1000"/>
                                        <p:tgtEl>
                                          <p:spTgt spid="24"/>
                                        </p:tgtEl>
                                      </p:cBhvr>
                                    </p:animEffect>
                                    <p:anim calcmode="lin" valueType="num">
                                      <p:cBhvr>
                                        <p:cTn id="29" dur="1000" fill="hold"/>
                                        <p:tgtEl>
                                          <p:spTgt spid="24"/>
                                        </p:tgtEl>
                                        <p:attrNameLst>
                                          <p:attrName>ppt_x</p:attrName>
                                        </p:attrNameLst>
                                      </p:cBhvr>
                                      <p:tavLst>
                                        <p:tav tm="0">
                                          <p:val>
                                            <p:strVal val="#ppt_x"/>
                                          </p:val>
                                        </p:tav>
                                        <p:tav tm="100000">
                                          <p:val>
                                            <p:strVal val="#ppt_x"/>
                                          </p:val>
                                        </p:tav>
                                      </p:tavLst>
                                    </p:anim>
                                    <p:anim calcmode="lin" valueType="num">
                                      <p:cBhvr>
                                        <p:cTn id="3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grpId="0" nodeType="click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1000"/>
                                        <p:tgtEl>
                                          <p:spTgt spid="25"/>
                                        </p:tgtEl>
                                      </p:cBhvr>
                                    </p:animEffect>
                                    <p:anim calcmode="lin" valueType="num">
                                      <p:cBhvr>
                                        <p:cTn id="36" dur="1000" fill="hold"/>
                                        <p:tgtEl>
                                          <p:spTgt spid="25"/>
                                        </p:tgtEl>
                                        <p:attrNameLst>
                                          <p:attrName>ppt_x</p:attrName>
                                        </p:attrNameLst>
                                      </p:cBhvr>
                                      <p:tavLst>
                                        <p:tav tm="0">
                                          <p:val>
                                            <p:strVal val="#ppt_x"/>
                                          </p:val>
                                        </p:tav>
                                        <p:tav tm="100000">
                                          <p:val>
                                            <p:strVal val="#ppt_x"/>
                                          </p:val>
                                        </p:tav>
                                      </p:tavLst>
                                    </p:anim>
                                    <p:anim calcmode="lin" valueType="num">
                                      <p:cBhvr>
                                        <p:cTn id="37"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26"/>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mediacall" presetSubtype="0" fill="hold" nodeType="clickEffect">
                                  <p:stCondLst>
                                    <p:cond delay="0"/>
                                  </p:stCondLst>
                                  <p:childTnLst>
                                    <p:cmd type="call" cmd="playFrom(0.0)">
                                      <p:cBhvr>
                                        <p:cTn id="45" dur="142812" fill="hold"/>
                                        <p:tgtEl>
                                          <p:spTgt spid="4"/>
                                        </p:tgtEl>
                                      </p:cBhvr>
                                    </p:cmd>
                                  </p:childTnLst>
                                </p:cTn>
                              </p:par>
                            </p:childTnLst>
                          </p:cTn>
                        </p:par>
                      </p:childTnLst>
                    </p:cTn>
                  </p:par>
                  <p:par>
                    <p:cTn id="46" fill="hold">
                      <p:stCondLst>
                        <p:cond delay="indefinite"/>
                      </p:stCondLst>
                      <p:childTnLst>
                        <p:par>
                          <p:cTn id="47" fill="hold">
                            <p:stCondLst>
                              <p:cond delay="0"/>
                            </p:stCondLst>
                            <p:childTnLst>
                              <p:par>
                                <p:cTn id="48" presetID="1" presetClass="mediacall" presetSubtype="0" fill="hold" nodeType="clickEffect">
                                  <p:stCondLst>
                                    <p:cond delay="0"/>
                                  </p:stCondLst>
                                  <p:childTnLst>
                                    <p:cmd type="call" cmd="playFrom(0.0)">
                                      <p:cBhvr>
                                        <p:cTn id="49" dur="3349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50" fill="hold" display="0">
                  <p:stCondLst>
                    <p:cond delay="indefinite"/>
                  </p:stCondLst>
                  <p:endCondLst>
                    <p:cond evt="onStopAudio" delay="0">
                      <p:tgtEl>
                        <p:sldTgt/>
                      </p:tgtEl>
                    </p:cond>
                  </p:endCondLst>
                </p:cTn>
                <p:tgtEl>
                  <p:spTgt spid="4"/>
                </p:tgtEl>
              </p:cMediaNode>
            </p:audio>
            <p:audio>
              <p:cMediaNode vol="80000">
                <p:cTn id="51" fill="hold" display="0">
                  <p:stCondLst>
                    <p:cond delay="indefinite"/>
                  </p:stCondLst>
                  <p:endCondLst>
                    <p:cond evt="onStopAudio" delay="0">
                      <p:tgtEl>
                        <p:sldTgt/>
                      </p:tgtEl>
                    </p:cond>
                  </p:endCondLst>
                </p:cTn>
                <p:tgtEl>
                  <p:spTgt spid="5"/>
                </p:tgtEl>
              </p:cMediaNode>
            </p:audio>
          </p:childTnLst>
        </p:cTn>
      </p:par>
    </p:tnLst>
    <p:bldLst>
      <p:bldP spid="21" grpId="0" animBg="1"/>
      <p:bldP spid="22" grpId="0" animBg="1"/>
      <p:bldP spid="23" grpId="0" animBg="1"/>
      <p:bldP spid="24" grpId="0" animBg="1"/>
      <p:bldP spid="25" grpId="0" animBg="1"/>
      <p:bldP spid="2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6" name="TextBox 5"/>
          <p:cNvSpPr txBox="1"/>
          <p:nvPr/>
        </p:nvSpPr>
        <p:spPr>
          <a:xfrm>
            <a:off x="0" y="84840"/>
            <a:ext cx="9141858" cy="753668"/>
          </a:xfrm>
          <a:prstGeom prst="rect">
            <a:avLst/>
          </a:prstGeom>
          <a:noFill/>
        </p:spPr>
        <p:txBody>
          <a:bodyPr wrap="square" rtlCol="0">
            <a:spAutoFit/>
          </a:bodyPr>
          <a:lstStyle/>
          <a:p>
            <a:pPr algn="ctr">
              <a:lnSpc>
                <a:spcPct val="115000"/>
              </a:lnSpc>
              <a:spcAft>
                <a:spcPts val="800"/>
              </a:spcAft>
            </a:pPr>
            <a:r>
              <a:rPr lang="en-GB" sz="4000" b="1" dirty="0">
                <a:solidFill>
                  <a:srgbClr val="95C11F"/>
                </a:solidFill>
                <a:latin typeface="Century Gothic" panose="020B0502020202020204" pitchFamily="34" charset="0"/>
                <a:ea typeface="Century Gothic" panose="020B0502020202020204" pitchFamily="34" charset="0"/>
                <a:cs typeface="Century Gothic" panose="020B0502020202020204" pitchFamily="34" charset="0"/>
              </a:rPr>
              <a:t>Lets recap: The Water Cycle</a:t>
            </a:r>
            <a:endParaRPr lang="en-GB" sz="3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Box 6"/>
          <p:cNvSpPr txBox="1"/>
          <p:nvPr/>
        </p:nvSpPr>
        <p:spPr>
          <a:xfrm>
            <a:off x="213154" y="1050951"/>
            <a:ext cx="8717692" cy="5339090"/>
          </a:xfrm>
          <a:prstGeom prst="rect">
            <a:avLst/>
          </a:prstGeom>
          <a:noFill/>
        </p:spPr>
        <p:txBody>
          <a:bodyPr wrap="square" rtlCol="0">
            <a:spAutoFit/>
          </a:bodyPr>
          <a:lstStyle/>
          <a:p>
            <a:pPr>
              <a:spcBef>
                <a:spcPct val="50000"/>
              </a:spcBef>
              <a:buBlip>
                <a:blip r:embed="rId4"/>
              </a:buBlip>
            </a:pPr>
            <a:r>
              <a:rPr lang="en-US" altLang="en-US" sz="2000" dirty="0">
                <a:latin typeface="Century Gothic" panose="020B0502020202020204" pitchFamily="34" charset="0"/>
              </a:rPr>
              <a:t> Heat energy from the sun causes water in puddles, streams, rivers, seas or lakes to change from liquid to water vapor, this is </a:t>
            </a:r>
            <a:r>
              <a:rPr lang="en-US" altLang="en-US" sz="2000" b="1" dirty="0">
                <a:solidFill>
                  <a:srgbClr val="1B70B4"/>
                </a:solidFill>
                <a:latin typeface="Century Gothic" panose="020B0502020202020204" pitchFamily="34" charset="0"/>
              </a:rPr>
              <a:t>evaporation</a:t>
            </a:r>
            <a:r>
              <a:rPr lang="en-US" altLang="en-US" sz="2000" dirty="0">
                <a:latin typeface="Century Gothic" panose="020B0502020202020204" pitchFamily="34" charset="0"/>
              </a:rPr>
              <a:t>. </a:t>
            </a:r>
          </a:p>
          <a:p>
            <a:pPr>
              <a:spcBef>
                <a:spcPct val="0"/>
              </a:spcBef>
              <a:buBlip>
                <a:blip r:embed="rId4"/>
              </a:buBlip>
            </a:pPr>
            <a:r>
              <a:rPr lang="en-US" altLang="en-US" sz="2000" dirty="0">
                <a:latin typeface="Century Gothic" panose="020B0502020202020204" pitchFamily="34" charset="0"/>
              </a:rPr>
              <a:t> Water vapor collects in clouds. As the clouds cool the water vapor condenses into water drops, this is </a:t>
            </a:r>
            <a:r>
              <a:rPr lang="en-US" altLang="en-US" sz="2000" b="1" dirty="0">
                <a:solidFill>
                  <a:srgbClr val="1B70B4"/>
                </a:solidFill>
                <a:latin typeface="Century Gothic" panose="020B0502020202020204" pitchFamily="34" charset="0"/>
              </a:rPr>
              <a:t>condensation</a:t>
            </a:r>
            <a:r>
              <a:rPr lang="en-US" altLang="en-US" sz="2000" dirty="0">
                <a:latin typeface="Century Gothic" panose="020B0502020202020204" pitchFamily="34" charset="0"/>
              </a:rPr>
              <a:t>. </a:t>
            </a:r>
          </a:p>
          <a:p>
            <a:pPr lvl="0">
              <a:spcBef>
                <a:spcPct val="0"/>
              </a:spcBef>
              <a:buBlip>
                <a:blip r:embed="rId4"/>
              </a:buBlip>
              <a:defRPr/>
            </a:pPr>
            <a:r>
              <a:rPr lang="en-US" altLang="en-US" sz="2000" dirty="0">
                <a:latin typeface="Century Gothic" panose="020B0502020202020204" pitchFamily="34" charset="0"/>
              </a:rPr>
              <a:t> These drops fall to the earth as rain, snow or hail called </a:t>
            </a:r>
            <a:r>
              <a:rPr lang="en-US" altLang="en-US" sz="2000" b="1" dirty="0">
                <a:solidFill>
                  <a:srgbClr val="1B70B4"/>
                </a:solidFill>
                <a:latin typeface="Century Gothic" panose="020B0502020202020204" pitchFamily="34" charset="0"/>
              </a:rPr>
              <a:t>precipitation</a:t>
            </a:r>
            <a:r>
              <a:rPr lang="en-US" altLang="en-US" sz="2000" dirty="0">
                <a:latin typeface="Century Gothic" panose="020B0502020202020204" pitchFamily="34" charset="0"/>
              </a:rPr>
              <a:t>. </a:t>
            </a:r>
          </a:p>
          <a:p>
            <a:pPr>
              <a:buBlip>
                <a:blip r:embed="rId4"/>
              </a:buBlip>
            </a:pPr>
            <a:r>
              <a:rPr lang="en-US" altLang="en-US" sz="2000" dirty="0">
                <a:latin typeface="Century Gothic" panose="020B0502020202020204" pitchFamily="34" charset="0"/>
                <a:cs typeface="Arial" panose="020B0604020202020204" pitchFamily="34" charset="0"/>
              </a:rPr>
              <a:t> Plants lose water out of their leaves through the process of </a:t>
            </a:r>
            <a:r>
              <a:rPr lang="en-US" altLang="en-US" sz="2000" b="1" dirty="0">
                <a:solidFill>
                  <a:srgbClr val="1B70B4"/>
                </a:solidFill>
                <a:latin typeface="Century Gothic" panose="020B0502020202020204" pitchFamily="34" charset="0"/>
                <a:cs typeface="Arial" panose="020B0604020202020204" pitchFamily="34" charset="0"/>
              </a:rPr>
              <a:t>Transpiration. </a:t>
            </a:r>
            <a:r>
              <a:rPr lang="en-US" altLang="en-US" sz="2000" dirty="0">
                <a:latin typeface="Century Gothic" panose="020B0502020202020204" pitchFamily="34" charset="0"/>
                <a:cs typeface="Arial" panose="020B0604020202020204" pitchFamily="34" charset="0"/>
              </a:rPr>
              <a:t>Transpiration helps evaporation to get water vapor back up into the air. </a:t>
            </a:r>
          </a:p>
          <a:p>
            <a:pPr>
              <a:buBlip>
                <a:blip r:embed="rId4"/>
              </a:buBlip>
            </a:pPr>
            <a:r>
              <a:rPr lang="en-GB" sz="2000" dirty="0">
                <a:latin typeface="Century Gothic" panose="020B0502020202020204" pitchFamily="34" charset="0"/>
              </a:rPr>
              <a:t> Water, from rain, snowmelt, or other sources, flows over the land called </a:t>
            </a:r>
            <a:r>
              <a:rPr lang="en-GB" sz="2000" b="1" dirty="0">
                <a:solidFill>
                  <a:srgbClr val="1B70B4"/>
                </a:solidFill>
                <a:latin typeface="Century Gothic" panose="020B0502020202020204" pitchFamily="34" charset="0"/>
              </a:rPr>
              <a:t>overland flow </a:t>
            </a:r>
            <a:r>
              <a:rPr lang="en-GB" sz="2000" dirty="0">
                <a:latin typeface="Century Gothic" panose="020B0502020202020204" pitchFamily="34" charset="0"/>
              </a:rPr>
              <a:t>or</a:t>
            </a:r>
            <a:r>
              <a:rPr lang="en-GB" sz="2000" b="1" dirty="0">
                <a:solidFill>
                  <a:srgbClr val="1B70B4"/>
                </a:solidFill>
                <a:latin typeface="Century Gothic" panose="020B0502020202020204" pitchFamily="34" charset="0"/>
              </a:rPr>
              <a:t> </a:t>
            </a:r>
            <a:r>
              <a:rPr lang="en-GB" sz="2000" dirty="0">
                <a:latin typeface="Century Gothic" panose="020B0502020202020204" pitchFamily="34" charset="0"/>
              </a:rPr>
              <a:t>surface run-off. </a:t>
            </a:r>
            <a:endParaRPr lang="en-US" altLang="en-US" sz="2000" dirty="0">
              <a:latin typeface="Century Gothic" panose="020B0502020202020204" pitchFamily="34" charset="0"/>
              <a:cs typeface="Arial" panose="020B0604020202020204" pitchFamily="34" charset="0"/>
            </a:endParaRPr>
          </a:p>
          <a:p>
            <a:pPr>
              <a:buBlip>
                <a:blip r:embed="rId4"/>
              </a:buBlip>
            </a:pPr>
            <a:r>
              <a:rPr lang="en-GB" sz="2000" dirty="0">
                <a:latin typeface="Century Gothic" panose="020B0502020202020204" pitchFamily="34" charset="0"/>
              </a:rPr>
              <a:t> Water that flows or collects beneath the Earth's surface is called </a:t>
            </a:r>
            <a:r>
              <a:rPr lang="en-GB" sz="2000" b="1" dirty="0">
                <a:solidFill>
                  <a:srgbClr val="1B70B4"/>
                </a:solidFill>
                <a:latin typeface="Century Gothic" panose="020B0502020202020204" pitchFamily="34" charset="0"/>
              </a:rPr>
              <a:t>groundwater flow</a:t>
            </a:r>
            <a:r>
              <a:rPr lang="en-GB" sz="2000" dirty="0">
                <a:latin typeface="Century Gothic" panose="020B0502020202020204" pitchFamily="34" charset="0"/>
              </a:rPr>
              <a:t>. Groundwater originates from rain and from melting snow and ice. It sinks into the ground, filling the small empty spaces in soil, sediment, and rocks.</a:t>
            </a:r>
            <a:endParaRPr lang="en-US" altLang="en-US" sz="2000" dirty="0">
              <a:latin typeface="Century Gothic" panose="020B0502020202020204" pitchFamily="34" charset="0"/>
              <a:cs typeface="Arial" panose="020B0604020202020204" pitchFamily="34" charset="0"/>
            </a:endParaRPr>
          </a:p>
          <a:p>
            <a:pPr>
              <a:lnSpc>
                <a:spcPct val="115000"/>
              </a:lnSpc>
              <a:spcAft>
                <a:spcPts val="800"/>
              </a:spcAft>
            </a:pPr>
            <a:endParaRPr lang="en-GB" sz="2000" dirty="0">
              <a:latin typeface="Century Gothic" panose="020B0502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6145374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xEl>
                                              <p:pRg st="1" end="1"/>
                                            </p:txEl>
                                          </p:spTgt>
                                        </p:tgtEl>
                                        <p:attrNameLst>
                                          <p:attrName>style.visibility</p:attrName>
                                        </p:attrNameLst>
                                      </p:cBhvr>
                                      <p:to>
                                        <p:strVal val="visible"/>
                                      </p:to>
                                    </p:set>
                                    <p:animEffect transition="in" filter="fade">
                                      <p:cBhvr>
                                        <p:cTn id="14" dur="1000"/>
                                        <p:tgtEl>
                                          <p:spTgt spid="7">
                                            <p:txEl>
                                              <p:pRg st="1" end="1"/>
                                            </p:txEl>
                                          </p:spTgt>
                                        </p:tgtEl>
                                      </p:cBhvr>
                                    </p:animEffect>
                                    <p:anim calcmode="lin" valueType="num">
                                      <p:cBhvr>
                                        <p:cTn id="15"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xEl>
                                              <p:pRg st="2" end="2"/>
                                            </p:txEl>
                                          </p:spTgt>
                                        </p:tgtEl>
                                        <p:attrNameLst>
                                          <p:attrName>style.visibility</p:attrName>
                                        </p:attrNameLst>
                                      </p:cBhvr>
                                      <p:to>
                                        <p:strVal val="visible"/>
                                      </p:to>
                                    </p:set>
                                    <p:animEffect transition="in" filter="fade">
                                      <p:cBhvr>
                                        <p:cTn id="21" dur="1000"/>
                                        <p:tgtEl>
                                          <p:spTgt spid="7">
                                            <p:txEl>
                                              <p:pRg st="2" end="2"/>
                                            </p:txEl>
                                          </p:spTgt>
                                        </p:tgtEl>
                                      </p:cBhvr>
                                    </p:animEffect>
                                    <p:anim calcmode="lin" valueType="num">
                                      <p:cBhvr>
                                        <p:cTn id="22"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
                                            <p:txEl>
                                              <p:pRg st="3" end="3"/>
                                            </p:txEl>
                                          </p:spTgt>
                                        </p:tgtEl>
                                        <p:attrNameLst>
                                          <p:attrName>style.visibility</p:attrName>
                                        </p:attrNameLst>
                                      </p:cBhvr>
                                      <p:to>
                                        <p:strVal val="visible"/>
                                      </p:to>
                                    </p:set>
                                    <p:animEffect transition="in" filter="fade">
                                      <p:cBhvr>
                                        <p:cTn id="28" dur="1000"/>
                                        <p:tgtEl>
                                          <p:spTgt spid="7">
                                            <p:txEl>
                                              <p:pRg st="3" end="3"/>
                                            </p:txEl>
                                          </p:spTgt>
                                        </p:tgtEl>
                                      </p:cBhvr>
                                    </p:animEffect>
                                    <p:anim calcmode="lin" valueType="num">
                                      <p:cBhvr>
                                        <p:cTn id="29" dur="1000" fill="hold"/>
                                        <p:tgtEl>
                                          <p:spTgt spid="7">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
                                            <p:txEl>
                                              <p:pRg st="4" end="4"/>
                                            </p:txEl>
                                          </p:spTgt>
                                        </p:tgtEl>
                                        <p:attrNameLst>
                                          <p:attrName>style.visibility</p:attrName>
                                        </p:attrNameLst>
                                      </p:cBhvr>
                                      <p:to>
                                        <p:strVal val="visible"/>
                                      </p:to>
                                    </p:set>
                                    <p:animEffect transition="in" filter="fade">
                                      <p:cBhvr>
                                        <p:cTn id="35" dur="1000"/>
                                        <p:tgtEl>
                                          <p:spTgt spid="7">
                                            <p:txEl>
                                              <p:pRg st="4" end="4"/>
                                            </p:txEl>
                                          </p:spTgt>
                                        </p:tgtEl>
                                      </p:cBhvr>
                                    </p:animEffect>
                                    <p:anim calcmode="lin" valueType="num">
                                      <p:cBhvr>
                                        <p:cTn id="36" dur="1000" fill="hold"/>
                                        <p:tgtEl>
                                          <p:spTgt spid="7">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7">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7">
                                            <p:txEl>
                                              <p:pRg st="5" end="5"/>
                                            </p:txEl>
                                          </p:spTgt>
                                        </p:tgtEl>
                                        <p:attrNameLst>
                                          <p:attrName>style.visibility</p:attrName>
                                        </p:attrNameLst>
                                      </p:cBhvr>
                                      <p:to>
                                        <p:strVal val="visible"/>
                                      </p:to>
                                    </p:set>
                                    <p:animEffect transition="in" filter="fade">
                                      <p:cBhvr>
                                        <p:cTn id="42" dur="1000"/>
                                        <p:tgtEl>
                                          <p:spTgt spid="7">
                                            <p:txEl>
                                              <p:pRg st="5" end="5"/>
                                            </p:txEl>
                                          </p:spTgt>
                                        </p:tgtEl>
                                      </p:cBhvr>
                                    </p:animEffect>
                                    <p:anim calcmode="lin" valueType="num">
                                      <p:cBhvr>
                                        <p:cTn id="43" dur="1000" fill="hold"/>
                                        <p:tgtEl>
                                          <p:spTgt spid="7">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7">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6" name="TextBox 5"/>
          <p:cNvSpPr txBox="1"/>
          <p:nvPr/>
        </p:nvSpPr>
        <p:spPr>
          <a:xfrm>
            <a:off x="0" y="84840"/>
            <a:ext cx="9141858" cy="753668"/>
          </a:xfrm>
          <a:prstGeom prst="rect">
            <a:avLst/>
          </a:prstGeom>
          <a:noFill/>
        </p:spPr>
        <p:txBody>
          <a:bodyPr wrap="square" rtlCol="0">
            <a:spAutoFit/>
          </a:bodyPr>
          <a:lstStyle/>
          <a:p>
            <a:pPr algn="ctr">
              <a:lnSpc>
                <a:spcPct val="115000"/>
              </a:lnSpc>
              <a:spcAft>
                <a:spcPts val="800"/>
              </a:spcAft>
            </a:pPr>
            <a:r>
              <a:rPr lang="en-GB" sz="4000" b="1" dirty="0">
                <a:solidFill>
                  <a:srgbClr val="95C11F"/>
                </a:solidFill>
                <a:latin typeface="Century Gothic" panose="020B0502020202020204" pitchFamily="34" charset="0"/>
                <a:ea typeface="Century Gothic" panose="020B0502020202020204" pitchFamily="34" charset="0"/>
                <a:cs typeface="Century Gothic" panose="020B0502020202020204" pitchFamily="34" charset="0"/>
              </a:rPr>
              <a:t>The Water Cycle</a:t>
            </a:r>
            <a:endParaRPr lang="en-GB" sz="3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Box 6"/>
          <p:cNvSpPr txBox="1"/>
          <p:nvPr/>
        </p:nvSpPr>
        <p:spPr>
          <a:xfrm>
            <a:off x="213154" y="1050951"/>
            <a:ext cx="8717692" cy="5174943"/>
          </a:xfrm>
          <a:prstGeom prst="rect">
            <a:avLst/>
          </a:prstGeom>
          <a:noFill/>
        </p:spPr>
        <p:txBody>
          <a:bodyPr wrap="square" rtlCol="0">
            <a:spAutoFit/>
          </a:bodyPr>
          <a:lstStyle/>
          <a:p>
            <a:pPr>
              <a:lnSpc>
                <a:spcPct val="115000"/>
              </a:lnSpc>
              <a:spcAft>
                <a:spcPts val="800"/>
              </a:spcAft>
            </a:pPr>
            <a:r>
              <a:rPr lang="en-GB" sz="2000" b="1" dirty="0">
                <a:solidFill>
                  <a:srgbClr val="1B70B4"/>
                </a:solidFill>
                <a:latin typeface="Century Gothic" panose="020B0502020202020204" pitchFamily="34" charset="0"/>
                <a:ea typeface="Century Gothic" panose="020B0502020202020204" pitchFamily="34" charset="0"/>
                <a:cs typeface="Century Gothic" panose="020B0502020202020204" pitchFamily="34" charset="0"/>
              </a:rPr>
              <a:t>Think about this: </a:t>
            </a:r>
            <a:endParaRPr lang="en-GB" sz="2000" dirty="0">
              <a:latin typeface="Century Gothic" panose="020B0502020202020204" pitchFamily="34" charset="0"/>
              <a:ea typeface="Century Gothic" panose="020B0502020202020204" pitchFamily="34" charset="0"/>
              <a:cs typeface="Century Gothic" panose="020B0502020202020204" pitchFamily="34" charset="0"/>
            </a:endParaRPr>
          </a:p>
          <a:p>
            <a:pPr>
              <a:lnSpc>
                <a:spcPct val="115000"/>
              </a:lnSpc>
              <a:spcAft>
                <a:spcPts val="800"/>
              </a:spcAft>
            </a:pPr>
            <a:r>
              <a:rPr lang="en-GB" sz="2000" dirty="0">
                <a:latin typeface="Century Gothic" panose="020B0502020202020204" pitchFamily="34" charset="0"/>
                <a:ea typeface="Century Gothic" panose="020B0502020202020204" pitchFamily="34" charset="0"/>
                <a:cs typeface="Century Gothic" panose="020B0502020202020204" pitchFamily="34" charset="0"/>
              </a:rPr>
              <a:t>If water keeps going around in a cycle, the water you drink today could have been drunk by a dinosaur in the past!</a:t>
            </a:r>
          </a:p>
          <a:p>
            <a:pPr>
              <a:lnSpc>
                <a:spcPct val="115000"/>
              </a:lnSpc>
              <a:spcAft>
                <a:spcPts val="800"/>
              </a:spcAft>
            </a:pPr>
            <a:endParaRPr lang="en-GB" sz="2000" dirty="0">
              <a:latin typeface="Century Gothic" panose="020B0502020202020204" pitchFamily="34" charset="0"/>
              <a:ea typeface="Calibri" panose="020F0502020204030204" pitchFamily="34" charset="0"/>
              <a:cs typeface="Times New Roman" panose="02020603050405020304" pitchFamily="18" charset="0"/>
            </a:endParaRPr>
          </a:p>
          <a:p>
            <a:pPr>
              <a:lnSpc>
                <a:spcPct val="115000"/>
              </a:lnSpc>
              <a:spcAft>
                <a:spcPts val="800"/>
              </a:spcAft>
            </a:pPr>
            <a:r>
              <a:rPr lang="en-GB" sz="2000" dirty="0">
                <a:latin typeface="Century Gothic" panose="020B0502020202020204" pitchFamily="34" charset="0"/>
                <a:ea typeface="Century Gothic" panose="020B0502020202020204" pitchFamily="34" charset="0"/>
                <a:cs typeface="Century Gothic" panose="020B0502020202020204" pitchFamily="34" charset="0"/>
              </a:rPr>
              <a:t>Thankfully, the water we drink is cleaned really well in a </a:t>
            </a:r>
            <a:r>
              <a:rPr lang="en-GB" sz="2000" b="1" dirty="0">
                <a:solidFill>
                  <a:srgbClr val="1B70B4"/>
                </a:solidFill>
                <a:latin typeface="Century Gothic" panose="020B0502020202020204" pitchFamily="34" charset="0"/>
                <a:ea typeface="Century Gothic" panose="020B0502020202020204" pitchFamily="34" charset="0"/>
                <a:cs typeface="Century Gothic" panose="020B0502020202020204" pitchFamily="34" charset="0"/>
              </a:rPr>
              <a:t>Water Treatment Plant </a:t>
            </a:r>
            <a:r>
              <a:rPr lang="en-GB" sz="2000" dirty="0">
                <a:latin typeface="Century Gothic" panose="020B0502020202020204" pitchFamily="34" charset="0"/>
                <a:ea typeface="Century Gothic" panose="020B0502020202020204" pitchFamily="34" charset="0"/>
                <a:cs typeface="Century Gothic" panose="020B0502020202020204" pitchFamily="34" charset="0"/>
              </a:rPr>
              <a:t>before we drink it – phew!</a:t>
            </a:r>
          </a:p>
          <a:p>
            <a:pPr>
              <a:lnSpc>
                <a:spcPct val="115000"/>
              </a:lnSpc>
              <a:spcAft>
                <a:spcPts val="800"/>
              </a:spcAft>
            </a:pPr>
            <a:endParaRPr lang="en-GB" sz="2000" dirty="0">
              <a:latin typeface="Century Gothic" panose="020B0502020202020204" pitchFamily="34" charset="0"/>
              <a:ea typeface="Calibri" panose="020F0502020204030204" pitchFamily="34" charset="0"/>
              <a:cs typeface="Times New Roman" panose="02020603050405020304" pitchFamily="18" charset="0"/>
            </a:endParaRPr>
          </a:p>
          <a:p>
            <a:pPr>
              <a:lnSpc>
                <a:spcPct val="115000"/>
              </a:lnSpc>
            </a:pPr>
            <a:r>
              <a:rPr lang="en-GB" sz="2000" b="1" dirty="0">
                <a:solidFill>
                  <a:srgbClr val="1B70B4"/>
                </a:solidFill>
                <a:latin typeface="Century Gothic" panose="020B0502020202020204" pitchFamily="34" charset="0"/>
                <a:ea typeface="Century Gothic" panose="020B0502020202020204" pitchFamily="34" charset="0"/>
                <a:cs typeface="Century Gothic" panose="020B0502020202020204" pitchFamily="34" charset="0"/>
              </a:rPr>
              <a:t>Did you know </a:t>
            </a:r>
          </a:p>
          <a:p>
            <a:pPr>
              <a:lnSpc>
                <a:spcPct val="115000"/>
              </a:lnSpc>
            </a:pPr>
            <a:r>
              <a:rPr lang="en-GB" sz="2000" dirty="0">
                <a:latin typeface="Century Gothic" panose="020B0502020202020204" pitchFamily="34" charset="0"/>
                <a:ea typeface="Century Gothic" panose="020B0502020202020204" pitchFamily="34" charset="0"/>
                <a:cs typeface="Century Gothic" panose="020B0502020202020204" pitchFamily="34" charset="0"/>
              </a:rPr>
              <a:t>That almost all the water on earth is as old as </a:t>
            </a:r>
          </a:p>
          <a:p>
            <a:pPr>
              <a:lnSpc>
                <a:spcPct val="115000"/>
              </a:lnSpc>
            </a:pPr>
            <a:r>
              <a:rPr lang="en-GB" sz="2000" dirty="0">
                <a:latin typeface="Century Gothic" panose="020B0502020202020204" pitchFamily="34" charset="0"/>
                <a:ea typeface="Century Gothic" panose="020B0502020202020204" pitchFamily="34" charset="0"/>
                <a:cs typeface="Century Gothic" panose="020B0502020202020204" pitchFamily="34" charset="0"/>
              </a:rPr>
              <a:t>the earth itself? </a:t>
            </a:r>
          </a:p>
          <a:p>
            <a:pPr>
              <a:lnSpc>
                <a:spcPct val="115000"/>
              </a:lnSpc>
            </a:pPr>
            <a:endParaRPr lang="en-GB" sz="2000" dirty="0">
              <a:latin typeface="Century Gothic" panose="020B0502020202020204" pitchFamily="34" charset="0"/>
              <a:ea typeface="Century Gothic" panose="020B0502020202020204" pitchFamily="34" charset="0"/>
              <a:cs typeface="Century Gothic" panose="020B0502020202020204" pitchFamily="34" charset="0"/>
            </a:endParaRPr>
          </a:p>
          <a:p>
            <a:pPr>
              <a:lnSpc>
                <a:spcPct val="115000"/>
              </a:lnSpc>
            </a:pPr>
            <a:r>
              <a:rPr lang="en-GB" sz="2000" dirty="0">
                <a:latin typeface="Century Gothic" panose="020B0502020202020204" pitchFamily="34" charset="0"/>
                <a:ea typeface="Century Gothic" panose="020B0502020202020204" pitchFamily="34" charset="0"/>
                <a:cs typeface="Century Gothic" panose="020B0502020202020204" pitchFamily="34" charset="0"/>
              </a:rPr>
              <a:t>That makes the water on earth 4.6 billion years old!  </a:t>
            </a:r>
          </a:p>
          <a:p>
            <a:pPr>
              <a:lnSpc>
                <a:spcPct val="115000"/>
              </a:lnSpc>
              <a:spcAft>
                <a:spcPts val="800"/>
              </a:spcAft>
            </a:pPr>
            <a:endParaRPr lang="en-GB" sz="2000" dirty="0">
              <a:latin typeface="Century Gothic" panose="020B0502020202020204" pitchFamily="34" charset="0"/>
              <a:ea typeface="Calibri" panose="020F0502020204030204" pitchFamily="34" charset="0"/>
              <a:cs typeface="Times New Roman" panose="02020603050405020304" pitchFamily="18" charset="0"/>
            </a:endParaRPr>
          </a:p>
        </p:txBody>
      </p:sp>
      <p:pic>
        <p:nvPicPr>
          <p:cNvPr id="9" name="Picture 8" descr="A drawing of a person&#10;&#10;Description generated with high confidence">
            <a:extLst>
              <a:ext uri="{FF2B5EF4-FFF2-40B4-BE49-F238E27FC236}">
                <a16:creationId xmlns:a16="http://schemas.microsoft.com/office/drawing/2014/main" id="{94E44B26-1E2E-4AA6-A1B4-0578DF85628D}"/>
              </a:ext>
            </a:extLst>
          </p:cNvPr>
          <p:cNvPicPr>
            <a:picLocks noChangeAspect="1"/>
          </p:cNvPicPr>
          <p:nvPr/>
        </p:nvPicPr>
        <p:blipFill rotWithShape="1">
          <a:blip r:embed="rId5"/>
          <a:srcRect l="5793" t="4434" r="4797" b="4251"/>
          <a:stretch/>
        </p:blipFill>
        <p:spPr>
          <a:xfrm>
            <a:off x="7210653" y="4877439"/>
            <a:ext cx="1931205" cy="1978474"/>
          </a:xfrm>
          <a:prstGeom prst="rect">
            <a:avLst/>
          </a:prstGeom>
        </p:spPr>
      </p:pic>
      <p:pic>
        <p:nvPicPr>
          <p:cNvPr id="4" name="Recorded Sound">
            <a:hlinkClick r:id="" action="ppaction://media"/>
            <a:extLst>
              <a:ext uri="{FF2B5EF4-FFF2-40B4-BE49-F238E27FC236}">
                <a16:creationId xmlns:a16="http://schemas.microsoft.com/office/drawing/2014/main" id="{F8ED5DDB-A66D-46CE-BB2F-BC6D0D1BCF9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908437" y="4249723"/>
            <a:ext cx="347663" cy="347663"/>
          </a:xfrm>
          <a:prstGeom prst="rect">
            <a:avLst/>
          </a:prstGeom>
        </p:spPr>
      </p:pic>
    </p:spTree>
    <p:extLst>
      <p:ext uri="{BB962C8B-B14F-4D97-AF65-F5344CB8AC3E}">
        <p14:creationId xmlns:p14="http://schemas.microsoft.com/office/powerpoint/2010/main" val="124334711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1000" fill="hold"/>
                                        <p:tgtEl>
                                          <p:spTgt spid="7">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7">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7">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7">
                                            <p:txEl>
                                              <p:pRg st="0" end="0"/>
                                            </p:txEl>
                                          </p:spTgt>
                                        </p:tgtEl>
                                      </p:cBhvr>
                                    </p:animEffect>
                                  </p:childTnLst>
                                </p:cTn>
                              </p:par>
                              <p:par>
                                <p:cTn id="11" presetID="31" presetClass="entr" presetSubtype="0" fill="hold" nodeType="with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p:cTn id="13" dur="1000" fill="hold"/>
                                        <p:tgtEl>
                                          <p:spTgt spid="7">
                                            <p:txEl>
                                              <p:pRg st="1" end="1"/>
                                            </p:txEl>
                                          </p:spTgt>
                                        </p:tgtEl>
                                        <p:attrNameLst>
                                          <p:attrName>ppt_w</p:attrName>
                                        </p:attrNameLst>
                                      </p:cBhvr>
                                      <p:tavLst>
                                        <p:tav tm="0">
                                          <p:val>
                                            <p:fltVal val="0"/>
                                          </p:val>
                                        </p:tav>
                                        <p:tav tm="100000">
                                          <p:val>
                                            <p:strVal val="#ppt_w"/>
                                          </p:val>
                                        </p:tav>
                                      </p:tavLst>
                                    </p:anim>
                                    <p:anim calcmode="lin" valueType="num">
                                      <p:cBhvr>
                                        <p:cTn id="14" dur="1000" fill="hold"/>
                                        <p:tgtEl>
                                          <p:spTgt spid="7">
                                            <p:txEl>
                                              <p:pRg st="1" end="1"/>
                                            </p:txEl>
                                          </p:spTgt>
                                        </p:tgtEl>
                                        <p:attrNameLst>
                                          <p:attrName>ppt_h</p:attrName>
                                        </p:attrNameLst>
                                      </p:cBhvr>
                                      <p:tavLst>
                                        <p:tav tm="0">
                                          <p:val>
                                            <p:fltVal val="0"/>
                                          </p:val>
                                        </p:tav>
                                        <p:tav tm="100000">
                                          <p:val>
                                            <p:strVal val="#ppt_h"/>
                                          </p:val>
                                        </p:tav>
                                      </p:tavLst>
                                    </p:anim>
                                    <p:anim calcmode="lin" valueType="num">
                                      <p:cBhvr>
                                        <p:cTn id="15" dur="1000" fill="hold"/>
                                        <p:tgtEl>
                                          <p:spTgt spid="7">
                                            <p:txEl>
                                              <p:pRg st="1" end="1"/>
                                            </p:txEl>
                                          </p:spTgt>
                                        </p:tgtEl>
                                        <p:attrNameLst>
                                          <p:attrName>style.rotation</p:attrName>
                                        </p:attrNameLst>
                                      </p:cBhvr>
                                      <p:tavLst>
                                        <p:tav tm="0">
                                          <p:val>
                                            <p:fltVal val="90"/>
                                          </p:val>
                                        </p:tav>
                                        <p:tav tm="100000">
                                          <p:val>
                                            <p:fltVal val="0"/>
                                          </p:val>
                                        </p:tav>
                                      </p:tavLst>
                                    </p:anim>
                                    <p:animEffect transition="in" filter="fade">
                                      <p:cBhvr>
                                        <p:cTn id="16" dur="1000"/>
                                        <p:tgtEl>
                                          <p:spTgt spid="7">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7">
                                            <p:txEl>
                                              <p:pRg st="3" end="3"/>
                                            </p:txEl>
                                          </p:spTgt>
                                        </p:tgtEl>
                                        <p:attrNameLst>
                                          <p:attrName>style.visibility</p:attrName>
                                        </p:attrNameLst>
                                      </p:cBhvr>
                                      <p:to>
                                        <p:strVal val="visible"/>
                                      </p:to>
                                    </p:set>
                                    <p:anim calcmode="lin" valueType="num">
                                      <p:cBhvr>
                                        <p:cTn id="21" dur="1000" fill="hold"/>
                                        <p:tgtEl>
                                          <p:spTgt spid="7">
                                            <p:txEl>
                                              <p:pRg st="3" end="3"/>
                                            </p:txEl>
                                          </p:spTgt>
                                        </p:tgtEl>
                                        <p:attrNameLst>
                                          <p:attrName>ppt_w</p:attrName>
                                        </p:attrNameLst>
                                      </p:cBhvr>
                                      <p:tavLst>
                                        <p:tav tm="0">
                                          <p:val>
                                            <p:fltVal val="0"/>
                                          </p:val>
                                        </p:tav>
                                        <p:tav tm="100000">
                                          <p:val>
                                            <p:strVal val="#ppt_w"/>
                                          </p:val>
                                        </p:tav>
                                      </p:tavLst>
                                    </p:anim>
                                    <p:anim calcmode="lin" valueType="num">
                                      <p:cBhvr>
                                        <p:cTn id="22" dur="1000" fill="hold"/>
                                        <p:tgtEl>
                                          <p:spTgt spid="7">
                                            <p:txEl>
                                              <p:pRg st="3" end="3"/>
                                            </p:txEl>
                                          </p:spTgt>
                                        </p:tgtEl>
                                        <p:attrNameLst>
                                          <p:attrName>ppt_h</p:attrName>
                                        </p:attrNameLst>
                                      </p:cBhvr>
                                      <p:tavLst>
                                        <p:tav tm="0">
                                          <p:val>
                                            <p:fltVal val="0"/>
                                          </p:val>
                                        </p:tav>
                                        <p:tav tm="100000">
                                          <p:val>
                                            <p:strVal val="#ppt_h"/>
                                          </p:val>
                                        </p:tav>
                                      </p:tavLst>
                                    </p:anim>
                                    <p:anim calcmode="lin" valueType="num">
                                      <p:cBhvr>
                                        <p:cTn id="23" dur="1000" fill="hold"/>
                                        <p:tgtEl>
                                          <p:spTgt spid="7">
                                            <p:txEl>
                                              <p:pRg st="3" end="3"/>
                                            </p:txEl>
                                          </p:spTgt>
                                        </p:tgtEl>
                                        <p:attrNameLst>
                                          <p:attrName>style.rotation</p:attrName>
                                        </p:attrNameLst>
                                      </p:cBhvr>
                                      <p:tavLst>
                                        <p:tav tm="0">
                                          <p:val>
                                            <p:fltVal val="90"/>
                                          </p:val>
                                        </p:tav>
                                        <p:tav tm="100000">
                                          <p:val>
                                            <p:fltVal val="0"/>
                                          </p:val>
                                        </p:tav>
                                      </p:tavLst>
                                    </p:anim>
                                    <p:animEffect transition="in" filter="fade">
                                      <p:cBhvr>
                                        <p:cTn id="24" dur="1000"/>
                                        <p:tgtEl>
                                          <p:spTgt spid="7">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nodeType="clickEffect">
                                  <p:stCondLst>
                                    <p:cond delay="0"/>
                                  </p:stCondLst>
                                  <p:childTnLst>
                                    <p:set>
                                      <p:cBhvr>
                                        <p:cTn id="28" dur="1" fill="hold">
                                          <p:stCondLst>
                                            <p:cond delay="0"/>
                                          </p:stCondLst>
                                        </p:cTn>
                                        <p:tgtEl>
                                          <p:spTgt spid="7">
                                            <p:txEl>
                                              <p:pRg st="5" end="5"/>
                                            </p:txEl>
                                          </p:spTgt>
                                        </p:tgtEl>
                                        <p:attrNameLst>
                                          <p:attrName>style.visibility</p:attrName>
                                        </p:attrNameLst>
                                      </p:cBhvr>
                                      <p:to>
                                        <p:strVal val="visible"/>
                                      </p:to>
                                    </p:set>
                                    <p:anim calcmode="lin" valueType="num">
                                      <p:cBhvr>
                                        <p:cTn id="29" dur="1000" fill="hold"/>
                                        <p:tgtEl>
                                          <p:spTgt spid="7">
                                            <p:txEl>
                                              <p:pRg st="5" end="5"/>
                                            </p:txEl>
                                          </p:spTgt>
                                        </p:tgtEl>
                                        <p:attrNameLst>
                                          <p:attrName>ppt_w</p:attrName>
                                        </p:attrNameLst>
                                      </p:cBhvr>
                                      <p:tavLst>
                                        <p:tav tm="0">
                                          <p:val>
                                            <p:fltVal val="0"/>
                                          </p:val>
                                        </p:tav>
                                        <p:tav tm="100000">
                                          <p:val>
                                            <p:strVal val="#ppt_w"/>
                                          </p:val>
                                        </p:tav>
                                      </p:tavLst>
                                    </p:anim>
                                    <p:anim calcmode="lin" valueType="num">
                                      <p:cBhvr>
                                        <p:cTn id="30" dur="1000" fill="hold"/>
                                        <p:tgtEl>
                                          <p:spTgt spid="7">
                                            <p:txEl>
                                              <p:pRg st="5" end="5"/>
                                            </p:txEl>
                                          </p:spTgt>
                                        </p:tgtEl>
                                        <p:attrNameLst>
                                          <p:attrName>ppt_h</p:attrName>
                                        </p:attrNameLst>
                                      </p:cBhvr>
                                      <p:tavLst>
                                        <p:tav tm="0">
                                          <p:val>
                                            <p:fltVal val="0"/>
                                          </p:val>
                                        </p:tav>
                                        <p:tav tm="100000">
                                          <p:val>
                                            <p:strVal val="#ppt_h"/>
                                          </p:val>
                                        </p:tav>
                                      </p:tavLst>
                                    </p:anim>
                                    <p:anim calcmode="lin" valueType="num">
                                      <p:cBhvr>
                                        <p:cTn id="31" dur="1000" fill="hold"/>
                                        <p:tgtEl>
                                          <p:spTgt spid="7">
                                            <p:txEl>
                                              <p:pRg st="5" end="5"/>
                                            </p:txEl>
                                          </p:spTgt>
                                        </p:tgtEl>
                                        <p:attrNameLst>
                                          <p:attrName>style.rotation</p:attrName>
                                        </p:attrNameLst>
                                      </p:cBhvr>
                                      <p:tavLst>
                                        <p:tav tm="0">
                                          <p:val>
                                            <p:fltVal val="90"/>
                                          </p:val>
                                        </p:tav>
                                        <p:tav tm="100000">
                                          <p:val>
                                            <p:fltVal val="0"/>
                                          </p:val>
                                        </p:tav>
                                      </p:tavLst>
                                    </p:anim>
                                    <p:animEffect transition="in" filter="fade">
                                      <p:cBhvr>
                                        <p:cTn id="32" dur="1000"/>
                                        <p:tgtEl>
                                          <p:spTgt spid="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nodeType="clickEffect">
                                  <p:stCondLst>
                                    <p:cond delay="0"/>
                                  </p:stCondLst>
                                  <p:childTnLst>
                                    <p:set>
                                      <p:cBhvr>
                                        <p:cTn id="36" dur="1" fill="hold">
                                          <p:stCondLst>
                                            <p:cond delay="0"/>
                                          </p:stCondLst>
                                        </p:cTn>
                                        <p:tgtEl>
                                          <p:spTgt spid="7">
                                            <p:txEl>
                                              <p:pRg st="6" end="6"/>
                                            </p:txEl>
                                          </p:spTgt>
                                        </p:tgtEl>
                                        <p:attrNameLst>
                                          <p:attrName>style.visibility</p:attrName>
                                        </p:attrNameLst>
                                      </p:cBhvr>
                                      <p:to>
                                        <p:strVal val="visible"/>
                                      </p:to>
                                    </p:set>
                                    <p:anim calcmode="lin" valueType="num">
                                      <p:cBhvr>
                                        <p:cTn id="37" dur="1000" fill="hold"/>
                                        <p:tgtEl>
                                          <p:spTgt spid="7">
                                            <p:txEl>
                                              <p:pRg st="6" end="6"/>
                                            </p:txEl>
                                          </p:spTgt>
                                        </p:tgtEl>
                                        <p:attrNameLst>
                                          <p:attrName>ppt_w</p:attrName>
                                        </p:attrNameLst>
                                      </p:cBhvr>
                                      <p:tavLst>
                                        <p:tav tm="0">
                                          <p:val>
                                            <p:fltVal val="0"/>
                                          </p:val>
                                        </p:tav>
                                        <p:tav tm="100000">
                                          <p:val>
                                            <p:strVal val="#ppt_w"/>
                                          </p:val>
                                        </p:tav>
                                      </p:tavLst>
                                    </p:anim>
                                    <p:anim calcmode="lin" valueType="num">
                                      <p:cBhvr>
                                        <p:cTn id="38" dur="1000" fill="hold"/>
                                        <p:tgtEl>
                                          <p:spTgt spid="7">
                                            <p:txEl>
                                              <p:pRg st="6" end="6"/>
                                            </p:txEl>
                                          </p:spTgt>
                                        </p:tgtEl>
                                        <p:attrNameLst>
                                          <p:attrName>ppt_h</p:attrName>
                                        </p:attrNameLst>
                                      </p:cBhvr>
                                      <p:tavLst>
                                        <p:tav tm="0">
                                          <p:val>
                                            <p:fltVal val="0"/>
                                          </p:val>
                                        </p:tav>
                                        <p:tav tm="100000">
                                          <p:val>
                                            <p:strVal val="#ppt_h"/>
                                          </p:val>
                                        </p:tav>
                                      </p:tavLst>
                                    </p:anim>
                                    <p:anim calcmode="lin" valueType="num">
                                      <p:cBhvr>
                                        <p:cTn id="39" dur="1000" fill="hold"/>
                                        <p:tgtEl>
                                          <p:spTgt spid="7">
                                            <p:txEl>
                                              <p:pRg st="6" end="6"/>
                                            </p:txEl>
                                          </p:spTgt>
                                        </p:tgtEl>
                                        <p:attrNameLst>
                                          <p:attrName>style.rotation</p:attrName>
                                        </p:attrNameLst>
                                      </p:cBhvr>
                                      <p:tavLst>
                                        <p:tav tm="0">
                                          <p:val>
                                            <p:fltVal val="90"/>
                                          </p:val>
                                        </p:tav>
                                        <p:tav tm="100000">
                                          <p:val>
                                            <p:fltVal val="0"/>
                                          </p:val>
                                        </p:tav>
                                      </p:tavLst>
                                    </p:anim>
                                    <p:animEffect transition="in" filter="fade">
                                      <p:cBhvr>
                                        <p:cTn id="40" dur="1000"/>
                                        <p:tgtEl>
                                          <p:spTgt spid="7">
                                            <p:txEl>
                                              <p:pRg st="6" end="6"/>
                                            </p:txEl>
                                          </p:spTgt>
                                        </p:tgtEl>
                                      </p:cBhvr>
                                    </p:animEffect>
                                  </p:childTnLst>
                                </p:cTn>
                              </p:par>
                              <p:par>
                                <p:cTn id="41" presetID="31" presetClass="entr" presetSubtype="0" fill="hold" nodeType="withEffect">
                                  <p:stCondLst>
                                    <p:cond delay="0"/>
                                  </p:stCondLst>
                                  <p:childTnLst>
                                    <p:set>
                                      <p:cBhvr>
                                        <p:cTn id="42" dur="1" fill="hold">
                                          <p:stCondLst>
                                            <p:cond delay="0"/>
                                          </p:stCondLst>
                                        </p:cTn>
                                        <p:tgtEl>
                                          <p:spTgt spid="7">
                                            <p:txEl>
                                              <p:pRg st="7" end="7"/>
                                            </p:txEl>
                                          </p:spTgt>
                                        </p:tgtEl>
                                        <p:attrNameLst>
                                          <p:attrName>style.visibility</p:attrName>
                                        </p:attrNameLst>
                                      </p:cBhvr>
                                      <p:to>
                                        <p:strVal val="visible"/>
                                      </p:to>
                                    </p:set>
                                    <p:anim calcmode="lin" valueType="num">
                                      <p:cBhvr>
                                        <p:cTn id="43" dur="1000" fill="hold"/>
                                        <p:tgtEl>
                                          <p:spTgt spid="7">
                                            <p:txEl>
                                              <p:pRg st="7" end="7"/>
                                            </p:txEl>
                                          </p:spTgt>
                                        </p:tgtEl>
                                        <p:attrNameLst>
                                          <p:attrName>ppt_w</p:attrName>
                                        </p:attrNameLst>
                                      </p:cBhvr>
                                      <p:tavLst>
                                        <p:tav tm="0">
                                          <p:val>
                                            <p:fltVal val="0"/>
                                          </p:val>
                                        </p:tav>
                                        <p:tav tm="100000">
                                          <p:val>
                                            <p:strVal val="#ppt_w"/>
                                          </p:val>
                                        </p:tav>
                                      </p:tavLst>
                                    </p:anim>
                                    <p:anim calcmode="lin" valueType="num">
                                      <p:cBhvr>
                                        <p:cTn id="44" dur="1000" fill="hold"/>
                                        <p:tgtEl>
                                          <p:spTgt spid="7">
                                            <p:txEl>
                                              <p:pRg st="7" end="7"/>
                                            </p:txEl>
                                          </p:spTgt>
                                        </p:tgtEl>
                                        <p:attrNameLst>
                                          <p:attrName>ppt_h</p:attrName>
                                        </p:attrNameLst>
                                      </p:cBhvr>
                                      <p:tavLst>
                                        <p:tav tm="0">
                                          <p:val>
                                            <p:fltVal val="0"/>
                                          </p:val>
                                        </p:tav>
                                        <p:tav tm="100000">
                                          <p:val>
                                            <p:strVal val="#ppt_h"/>
                                          </p:val>
                                        </p:tav>
                                      </p:tavLst>
                                    </p:anim>
                                    <p:anim calcmode="lin" valueType="num">
                                      <p:cBhvr>
                                        <p:cTn id="45" dur="1000" fill="hold"/>
                                        <p:tgtEl>
                                          <p:spTgt spid="7">
                                            <p:txEl>
                                              <p:pRg st="7" end="7"/>
                                            </p:txEl>
                                          </p:spTgt>
                                        </p:tgtEl>
                                        <p:attrNameLst>
                                          <p:attrName>style.rotation</p:attrName>
                                        </p:attrNameLst>
                                      </p:cBhvr>
                                      <p:tavLst>
                                        <p:tav tm="0">
                                          <p:val>
                                            <p:fltVal val="90"/>
                                          </p:val>
                                        </p:tav>
                                        <p:tav tm="100000">
                                          <p:val>
                                            <p:fltVal val="0"/>
                                          </p:val>
                                        </p:tav>
                                      </p:tavLst>
                                    </p:anim>
                                    <p:animEffect transition="in" filter="fade">
                                      <p:cBhvr>
                                        <p:cTn id="46" dur="1000"/>
                                        <p:tgtEl>
                                          <p:spTgt spid="7">
                                            <p:txEl>
                                              <p:pRg st="7" end="7"/>
                                            </p:txEl>
                                          </p:spTgt>
                                        </p:tgtEl>
                                      </p:cBhvr>
                                    </p:animEffect>
                                  </p:childTnLst>
                                </p:cTn>
                              </p:par>
                              <p:par>
                                <p:cTn id="47" presetID="31" presetClass="entr" presetSubtype="0" fill="hold" nodeType="withEffect">
                                  <p:stCondLst>
                                    <p:cond delay="0"/>
                                  </p:stCondLst>
                                  <p:childTnLst>
                                    <p:set>
                                      <p:cBhvr>
                                        <p:cTn id="48" dur="1" fill="hold">
                                          <p:stCondLst>
                                            <p:cond delay="0"/>
                                          </p:stCondLst>
                                        </p:cTn>
                                        <p:tgtEl>
                                          <p:spTgt spid="7">
                                            <p:txEl>
                                              <p:pRg st="9" end="9"/>
                                            </p:txEl>
                                          </p:spTgt>
                                        </p:tgtEl>
                                        <p:attrNameLst>
                                          <p:attrName>style.visibility</p:attrName>
                                        </p:attrNameLst>
                                      </p:cBhvr>
                                      <p:to>
                                        <p:strVal val="visible"/>
                                      </p:to>
                                    </p:set>
                                    <p:anim calcmode="lin" valueType="num">
                                      <p:cBhvr>
                                        <p:cTn id="49" dur="1000" fill="hold"/>
                                        <p:tgtEl>
                                          <p:spTgt spid="7">
                                            <p:txEl>
                                              <p:pRg st="9" end="9"/>
                                            </p:txEl>
                                          </p:spTgt>
                                        </p:tgtEl>
                                        <p:attrNameLst>
                                          <p:attrName>ppt_w</p:attrName>
                                        </p:attrNameLst>
                                      </p:cBhvr>
                                      <p:tavLst>
                                        <p:tav tm="0">
                                          <p:val>
                                            <p:fltVal val="0"/>
                                          </p:val>
                                        </p:tav>
                                        <p:tav tm="100000">
                                          <p:val>
                                            <p:strVal val="#ppt_w"/>
                                          </p:val>
                                        </p:tav>
                                      </p:tavLst>
                                    </p:anim>
                                    <p:anim calcmode="lin" valueType="num">
                                      <p:cBhvr>
                                        <p:cTn id="50" dur="1000" fill="hold"/>
                                        <p:tgtEl>
                                          <p:spTgt spid="7">
                                            <p:txEl>
                                              <p:pRg st="9" end="9"/>
                                            </p:txEl>
                                          </p:spTgt>
                                        </p:tgtEl>
                                        <p:attrNameLst>
                                          <p:attrName>ppt_h</p:attrName>
                                        </p:attrNameLst>
                                      </p:cBhvr>
                                      <p:tavLst>
                                        <p:tav tm="0">
                                          <p:val>
                                            <p:fltVal val="0"/>
                                          </p:val>
                                        </p:tav>
                                        <p:tav tm="100000">
                                          <p:val>
                                            <p:strVal val="#ppt_h"/>
                                          </p:val>
                                        </p:tav>
                                      </p:tavLst>
                                    </p:anim>
                                    <p:anim calcmode="lin" valueType="num">
                                      <p:cBhvr>
                                        <p:cTn id="51" dur="1000" fill="hold"/>
                                        <p:tgtEl>
                                          <p:spTgt spid="7">
                                            <p:txEl>
                                              <p:pRg st="9" end="9"/>
                                            </p:txEl>
                                          </p:spTgt>
                                        </p:tgtEl>
                                        <p:attrNameLst>
                                          <p:attrName>style.rotation</p:attrName>
                                        </p:attrNameLst>
                                      </p:cBhvr>
                                      <p:tavLst>
                                        <p:tav tm="0">
                                          <p:val>
                                            <p:fltVal val="90"/>
                                          </p:val>
                                        </p:tav>
                                        <p:tav tm="100000">
                                          <p:val>
                                            <p:fltVal val="0"/>
                                          </p:val>
                                        </p:tav>
                                      </p:tavLst>
                                    </p:anim>
                                    <p:animEffect transition="in" filter="fade">
                                      <p:cBhvr>
                                        <p:cTn id="52" dur="1000"/>
                                        <p:tgtEl>
                                          <p:spTgt spid="7">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 presetClass="mediacall" presetSubtype="0" fill="hold" nodeType="clickEffect">
                                  <p:stCondLst>
                                    <p:cond delay="0"/>
                                  </p:stCondLst>
                                  <p:childTnLst>
                                    <p:cmd type="call" cmd="playFrom(0.0)">
                                      <p:cBhvr>
                                        <p:cTn id="56" dur="2991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57"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6" name="TextBox 5"/>
          <p:cNvSpPr txBox="1"/>
          <p:nvPr/>
        </p:nvSpPr>
        <p:spPr>
          <a:xfrm>
            <a:off x="0" y="84840"/>
            <a:ext cx="9141858" cy="753668"/>
          </a:xfrm>
          <a:prstGeom prst="rect">
            <a:avLst/>
          </a:prstGeom>
          <a:noFill/>
        </p:spPr>
        <p:txBody>
          <a:bodyPr wrap="square" rtlCol="0">
            <a:spAutoFit/>
          </a:bodyPr>
          <a:lstStyle/>
          <a:p>
            <a:pPr algn="ctr">
              <a:lnSpc>
                <a:spcPct val="115000"/>
              </a:lnSpc>
              <a:spcAft>
                <a:spcPts val="800"/>
              </a:spcAft>
            </a:pPr>
            <a:r>
              <a:rPr lang="en-GB" sz="4000" b="1" dirty="0">
                <a:solidFill>
                  <a:srgbClr val="95C11F"/>
                </a:solidFill>
                <a:latin typeface="Century Gothic" panose="020B0502020202020204" pitchFamily="34" charset="0"/>
                <a:ea typeface="Calibri" panose="020F0502020204030204" pitchFamily="34" charset="0"/>
                <a:cs typeface="Times New Roman" panose="02020603050405020304" pitchFamily="18" charset="0"/>
              </a:rPr>
              <a:t>Lets create a water cycle !</a:t>
            </a:r>
            <a:endParaRPr lang="en-GB" sz="36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9" name="Picture 8" descr="A drawing of a person&#10;&#10;Description generated with high confidence">
            <a:extLst>
              <a:ext uri="{FF2B5EF4-FFF2-40B4-BE49-F238E27FC236}">
                <a16:creationId xmlns:a16="http://schemas.microsoft.com/office/drawing/2014/main" id="{94E44B26-1E2E-4AA6-A1B4-0578DF85628D}"/>
              </a:ext>
            </a:extLst>
          </p:cNvPr>
          <p:cNvPicPr>
            <a:picLocks noChangeAspect="1"/>
          </p:cNvPicPr>
          <p:nvPr/>
        </p:nvPicPr>
        <p:blipFill rotWithShape="1">
          <a:blip r:embed="rId4"/>
          <a:srcRect l="5793" t="4434" r="4797" b="4251"/>
          <a:stretch/>
        </p:blipFill>
        <p:spPr>
          <a:xfrm>
            <a:off x="7478973" y="5152327"/>
            <a:ext cx="1662885" cy="1703586"/>
          </a:xfrm>
          <a:prstGeom prst="rect">
            <a:avLst/>
          </a:prstGeom>
        </p:spPr>
      </p:pic>
      <p:sp>
        <p:nvSpPr>
          <p:cNvPr id="5" name="Rectangle 4">
            <a:extLst>
              <a:ext uri="{FF2B5EF4-FFF2-40B4-BE49-F238E27FC236}">
                <a16:creationId xmlns:a16="http://schemas.microsoft.com/office/drawing/2014/main" id="{F69CF886-1E1C-41A0-9C1E-0A7729B074F9}"/>
              </a:ext>
            </a:extLst>
          </p:cNvPr>
          <p:cNvSpPr/>
          <p:nvPr/>
        </p:nvSpPr>
        <p:spPr>
          <a:xfrm>
            <a:off x="178275" y="1046102"/>
            <a:ext cx="8174156" cy="4524315"/>
          </a:xfrm>
          <a:prstGeom prst="rect">
            <a:avLst/>
          </a:prstGeom>
        </p:spPr>
        <p:txBody>
          <a:bodyPr wrap="square">
            <a:spAutoFit/>
          </a:bodyPr>
          <a:lstStyle/>
          <a:p>
            <a:r>
              <a:rPr lang="en-GB" sz="2400" b="1" dirty="0">
                <a:solidFill>
                  <a:srgbClr val="1B70B4"/>
                </a:solidFill>
                <a:latin typeface="Century Gothic" panose="020B0502020202020204" pitchFamily="34" charset="0"/>
              </a:rPr>
              <a:t>We will need: </a:t>
            </a:r>
          </a:p>
          <a:p>
            <a:pPr marL="285750" indent="-285750">
              <a:buBlip>
                <a:blip r:embed="rId5"/>
              </a:buBlip>
            </a:pPr>
            <a:r>
              <a:rPr lang="en-GB" sz="2400" dirty="0">
                <a:latin typeface="Century Gothic" panose="020B0502020202020204" pitchFamily="34" charset="0"/>
              </a:rPr>
              <a:t>Large plastic bowl </a:t>
            </a:r>
          </a:p>
          <a:p>
            <a:pPr marL="285750" indent="-285750">
              <a:buBlip>
                <a:blip r:embed="rId5"/>
              </a:buBlip>
            </a:pPr>
            <a:r>
              <a:rPr lang="en-GB" sz="2400" dirty="0">
                <a:latin typeface="Century Gothic" panose="020B0502020202020204" pitchFamily="34" charset="0"/>
              </a:rPr>
              <a:t>Cling film</a:t>
            </a:r>
          </a:p>
          <a:p>
            <a:pPr marL="285750" indent="-285750">
              <a:buBlip>
                <a:blip r:embed="rId5"/>
              </a:buBlip>
            </a:pPr>
            <a:r>
              <a:rPr lang="en-GB" sz="2400" dirty="0">
                <a:latin typeface="Century Gothic" panose="020B0502020202020204" pitchFamily="34" charset="0"/>
              </a:rPr>
              <a:t>A mug </a:t>
            </a:r>
          </a:p>
          <a:p>
            <a:pPr marL="285750" indent="-285750">
              <a:buBlip>
                <a:blip r:embed="rId5"/>
              </a:buBlip>
            </a:pPr>
            <a:r>
              <a:rPr lang="en-GB" sz="2400" dirty="0">
                <a:latin typeface="Century Gothic" panose="020B0502020202020204" pitchFamily="34" charset="0"/>
              </a:rPr>
              <a:t>Hot water </a:t>
            </a:r>
          </a:p>
          <a:p>
            <a:pPr marL="285750" indent="-285750">
              <a:buBlip>
                <a:blip r:embed="rId5"/>
              </a:buBlip>
            </a:pPr>
            <a:endParaRPr lang="en-GB" sz="2400" dirty="0">
              <a:latin typeface="Century Gothic" panose="020B0502020202020204" pitchFamily="34" charset="0"/>
            </a:endParaRPr>
          </a:p>
          <a:p>
            <a:endParaRPr lang="en-GB" sz="2400" dirty="0">
              <a:latin typeface="Century Gothic" panose="020B0502020202020204" pitchFamily="34" charset="0"/>
            </a:endParaRPr>
          </a:p>
          <a:p>
            <a:endParaRPr lang="en-GB" sz="2400" dirty="0">
              <a:latin typeface="Century Gothic" panose="020B0502020202020204" pitchFamily="34" charset="0"/>
            </a:endParaRPr>
          </a:p>
          <a:p>
            <a:pPr marL="342900" indent="-342900">
              <a:buFont typeface="+mj-lt"/>
              <a:buAutoNum type="arabicPeriod"/>
            </a:pPr>
            <a:r>
              <a:rPr lang="en-GB" sz="2400" dirty="0">
                <a:latin typeface="Century Gothic" panose="020B0502020202020204" pitchFamily="34" charset="0"/>
              </a:rPr>
              <a:t>Place the mug in the centre of the bowl. </a:t>
            </a:r>
          </a:p>
          <a:p>
            <a:pPr marL="342900" indent="-342900">
              <a:buFont typeface="+mj-lt"/>
              <a:buAutoNum type="arabicPeriod"/>
            </a:pPr>
            <a:r>
              <a:rPr lang="en-GB" sz="2400" dirty="0">
                <a:latin typeface="Century Gothic" panose="020B0502020202020204" pitchFamily="34" charset="0"/>
              </a:rPr>
              <a:t>Pour water into the bowl until it is about ¼ full. </a:t>
            </a:r>
          </a:p>
          <a:p>
            <a:pPr marL="342900" indent="-342900">
              <a:buFont typeface="+mj-lt"/>
              <a:buAutoNum type="arabicPeriod"/>
            </a:pPr>
            <a:r>
              <a:rPr lang="en-GB" sz="2400" dirty="0">
                <a:latin typeface="Century Gothic" panose="020B0502020202020204" pitchFamily="34" charset="0"/>
              </a:rPr>
              <a:t>Cover the top of the bowl tightly with the cling film.</a:t>
            </a:r>
          </a:p>
          <a:p>
            <a:pPr marL="342900" indent="-342900">
              <a:buFont typeface="+mj-lt"/>
              <a:buAutoNum type="arabicPeriod"/>
            </a:pPr>
            <a:r>
              <a:rPr lang="en-GB" sz="2400" dirty="0">
                <a:latin typeface="Century Gothic" panose="020B0502020202020204" pitchFamily="34" charset="0"/>
              </a:rPr>
              <a:t>Watch the bowl to see what happens.</a:t>
            </a:r>
          </a:p>
        </p:txBody>
      </p:sp>
      <p:grpSp>
        <p:nvGrpSpPr>
          <p:cNvPr id="12" name="Group 11">
            <a:extLst>
              <a:ext uri="{FF2B5EF4-FFF2-40B4-BE49-F238E27FC236}">
                <a16:creationId xmlns:a16="http://schemas.microsoft.com/office/drawing/2014/main" id="{378C952D-559B-43C6-A5E9-AB0B0094A464}"/>
              </a:ext>
            </a:extLst>
          </p:cNvPr>
          <p:cNvGrpSpPr/>
          <p:nvPr/>
        </p:nvGrpSpPr>
        <p:grpSpPr>
          <a:xfrm>
            <a:off x="5084769" y="1214651"/>
            <a:ext cx="3445937" cy="2425220"/>
            <a:chOff x="5084769" y="1214651"/>
            <a:chExt cx="3445937" cy="2425220"/>
          </a:xfrm>
        </p:grpSpPr>
        <p:pic>
          <p:nvPicPr>
            <p:cNvPr id="10" name="Picture 9">
              <a:extLst>
                <a:ext uri="{FF2B5EF4-FFF2-40B4-BE49-F238E27FC236}">
                  <a16:creationId xmlns:a16="http://schemas.microsoft.com/office/drawing/2014/main" id="{EC498ED4-1CA3-4E42-B4D1-B77999F8D512}"/>
                </a:ext>
              </a:extLst>
            </p:cNvPr>
            <p:cNvPicPr>
              <a:picLocks noChangeAspect="1"/>
            </p:cNvPicPr>
            <p:nvPr/>
          </p:nvPicPr>
          <p:blipFill rotWithShape="1">
            <a:blip r:embed="rId6"/>
            <a:srcRect t="13740"/>
            <a:stretch/>
          </p:blipFill>
          <p:spPr>
            <a:xfrm>
              <a:off x="5084769" y="1555845"/>
              <a:ext cx="3404330" cy="2084026"/>
            </a:xfrm>
            <a:prstGeom prst="rect">
              <a:avLst/>
            </a:prstGeom>
          </p:spPr>
        </p:pic>
        <p:sp>
          <p:nvSpPr>
            <p:cNvPr id="11" name="Rectangle 10">
              <a:extLst>
                <a:ext uri="{FF2B5EF4-FFF2-40B4-BE49-F238E27FC236}">
                  <a16:creationId xmlns:a16="http://schemas.microsoft.com/office/drawing/2014/main" id="{DBE681FA-32E2-446E-92F2-5BB8F9C8279A}"/>
                </a:ext>
              </a:extLst>
            </p:cNvPr>
            <p:cNvSpPr/>
            <p:nvPr/>
          </p:nvSpPr>
          <p:spPr>
            <a:xfrm>
              <a:off x="7567684" y="1214651"/>
              <a:ext cx="963022" cy="7536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382859661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8" end="8"/>
                                            </p:txEl>
                                          </p:spTgt>
                                        </p:tgtEl>
                                        <p:attrNameLst>
                                          <p:attrName>style.visibility</p:attrName>
                                        </p:attrNameLst>
                                      </p:cBhvr>
                                      <p:to>
                                        <p:strVal val="visible"/>
                                      </p:to>
                                    </p:set>
                                    <p:animEffect transition="in" filter="fade">
                                      <p:cBhvr>
                                        <p:cTn id="7" dur="1000"/>
                                        <p:tgtEl>
                                          <p:spTgt spid="5">
                                            <p:txEl>
                                              <p:pRg st="8" end="8"/>
                                            </p:txEl>
                                          </p:spTgt>
                                        </p:tgtEl>
                                      </p:cBhvr>
                                    </p:animEffect>
                                    <p:anim calcmode="lin" valueType="num">
                                      <p:cBhvr>
                                        <p:cTn id="8" dur="1000" fill="hold"/>
                                        <p:tgtEl>
                                          <p:spTgt spid="5">
                                            <p:txEl>
                                              <p:pRg st="8" end="8"/>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9" end="9"/>
                                            </p:txEl>
                                          </p:spTgt>
                                        </p:tgtEl>
                                        <p:attrNameLst>
                                          <p:attrName>style.visibility</p:attrName>
                                        </p:attrNameLst>
                                      </p:cBhvr>
                                      <p:to>
                                        <p:strVal val="visible"/>
                                      </p:to>
                                    </p:set>
                                    <p:animEffect transition="in" filter="fade">
                                      <p:cBhvr>
                                        <p:cTn id="14" dur="1000"/>
                                        <p:tgtEl>
                                          <p:spTgt spid="5">
                                            <p:txEl>
                                              <p:pRg st="9" end="9"/>
                                            </p:txEl>
                                          </p:spTgt>
                                        </p:tgtEl>
                                      </p:cBhvr>
                                    </p:animEffect>
                                    <p:anim calcmode="lin" valueType="num">
                                      <p:cBhvr>
                                        <p:cTn id="15" dur="1000" fill="hold"/>
                                        <p:tgtEl>
                                          <p:spTgt spid="5">
                                            <p:txEl>
                                              <p:pRg st="9" end="9"/>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10" end="10"/>
                                            </p:txEl>
                                          </p:spTgt>
                                        </p:tgtEl>
                                        <p:attrNameLst>
                                          <p:attrName>style.visibility</p:attrName>
                                        </p:attrNameLst>
                                      </p:cBhvr>
                                      <p:to>
                                        <p:strVal val="visible"/>
                                      </p:to>
                                    </p:set>
                                    <p:animEffect transition="in" filter="fade">
                                      <p:cBhvr>
                                        <p:cTn id="21" dur="1000"/>
                                        <p:tgtEl>
                                          <p:spTgt spid="5">
                                            <p:txEl>
                                              <p:pRg st="10" end="10"/>
                                            </p:txEl>
                                          </p:spTgt>
                                        </p:tgtEl>
                                      </p:cBhvr>
                                    </p:animEffect>
                                    <p:anim calcmode="lin" valueType="num">
                                      <p:cBhvr>
                                        <p:cTn id="22" dur="1000" fill="hold"/>
                                        <p:tgtEl>
                                          <p:spTgt spid="5">
                                            <p:txEl>
                                              <p:pRg st="10" end="10"/>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xEl>
                                              <p:pRg st="11" end="11"/>
                                            </p:txEl>
                                          </p:spTgt>
                                        </p:tgtEl>
                                        <p:attrNameLst>
                                          <p:attrName>style.visibility</p:attrName>
                                        </p:attrNameLst>
                                      </p:cBhvr>
                                      <p:to>
                                        <p:strVal val="visible"/>
                                      </p:to>
                                    </p:set>
                                    <p:animEffect transition="in" filter="fade">
                                      <p:cBhvr>
                                        <p:cTn id="28" dur="1000"/>
                                        <p:tgtEl>
                                          <p:spTgt spid="5">
                                            <p:txEl>
                                              <p:pRg st="11" end="11"/>
                                            </p:txEl>
                                          </p:spTgt>
                                        </p:tgtEl>
                                      </p:cBhvr>
                                    </p:animEffect>
                                    <p:anim calcmode="lin" valueType="num">
                                      <p:cBhvr>
                                        <p:cTn id="29" dur="1000" fill="hold"/>
                                        <p:tgtEl>
                                          <p:spTgt spid="5">
                                            <p:txEl>
                                              <p:pRg st="11" end="11"/>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0CBF73-C888-4583-B81E-1C8B13B331C9}"/>
              </a:ext>
            </a:extLst>
          </p:cNvPr>
          <p:cNvSpPr>
            <a:spLocks noGrp="1"/>
          </p:cNvSpPr>
          <p:nvPr>
            <p:ph type="title"/>
          </p:nvPr>
        </p:nvSpPr>
        <p:spPr/>
        <p:txBody>
          <a:bodyPr/>
          <a:lstStyle/>
          <a:p>
            <a:endParaRPr lang="en-GB" dirty="0"/>
          </a:p>
        </p:txBody>
      </p:sp>
      <p:pic>
        <p:nvPicPr>
          <p:cNvPr id="5" name="Video 17-04-2020, 10 43 35">
            <a:hlinkClick r:id="" action="ppaction://media"/>
            <a:extLst>
              <a:ext uri="{FF2B5EF4-FFF2-40B4-BE49-F238E27FC236}">
                <a16:creationId xmlns:a16="http://schemas.microsoft.com/office/drawing/2014/main" id="{31EBD66C-8661-4471-B75E-F945CA9E94A0}"/>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730250" y="1825625"/>
            <a:ext cx="7685088" cy="4351338"/>
          </a:xfrm>
        </p:spPr>
      </p:pic>
      <p:pic>
        <p:nvPicPr>
          <p:cNvPr id="4" name="Picture 3">
            <a:extLst>
              <a:ext uri="{FF2B5EF4-FFF2-40B4-BE49-F238E27FC236}">
                <a16:creationId xmlns:a16="http://schemas.microsoft.com/office/drawing/2014/main" id="{F7F44216-3653-46B8-932B-285133DD459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536"/>
            <a:ext cx="9144000" cy="6857464"/>
          </a:xfrm>
          <a:prstGeom prst="rect">
            <a:avLst/>
          </a:prstGeom>
        </p:spPr>
      </p:pic>
      <p:sp>
        <p:nvSpPr>
          <p:cNvPr id="6" name="TextBox 5">
            <a:extLst>
              <a:ext uri="{FF2B5EF4-FFF2-40B4-BE49-F238E27FC236}">
                <a16:creationId xmlns:a16="http://schemas.microsoft.com/office/drawing/2014/main" id="{46B02E1D-4303-4481-97FC-843C186A27A9}"/>
              </a:ext>
            </a:extLst>
          </p:cNvPr>
          <p:cNvSpPr txBox="1"/>
          <p:nvPr/>
        </p:nvSpPr>
        <p:spPr>
          <a:xfrm>
            <a:off x="0" y="84840"/>
            <a:ext cx="9141858" cy="753668"/>
          </a:xfrm>
          <a:prstGeom prst="rect">
            <a:avLst/>
          </a:prstGeom>
          <a:noFill/>
        </p:spPr>
        <p:txBody>
          <a:bodyPr wrap="square" rtlCol="0">
            <a:spAutoFit/>
          </a:bodyPr>
          <a:lstStyle/>
          <a:p>
            <a:pPr algn="ctr">
              <a:lnSpc>
                <a:spcPct val="115000"/>
              </a:lnSpc>
              <a:spcAft>
                <a:spcPts val="800"/>
              </a:spcAft>
            </a:pPr>
            <a:r>
              <a:rPr lang="en-GB" sz="4000" b="1" dirty="0">
                <a:solidFill>
                  <a:srgbClr val="95C11F"/>
                </a:solidFill>
                <a:latin typeface="Century Gothic" panose="020B0502020202020204" pitchFamily="34" charset="0"/>
                <a:ea typeface="Calibri" panose="020F0502020204030204" pitchFamily="34" charset="0"/>
                <a:cs typeface="Times New Roman" panose="02020603050405020304" pitchFamily="18" charset="0"/>
              </a:rPr>
              <a:t>How to build a water cycle !</a:t>
            </a:r>
            <a:endParaRPr lang="en-GB" sz="36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7" name="Video 17-04-2020, 10 43 35">
            <a:hlinkClick r:id="" action="ppaction://media"/>
            <a:extLst>
              <a:ext uri="{FF2B5EF4-FFF2-40B4-BE49-F238E27FC236}">
                <a16:creationId xmlns:a16="http://schemas.microsoft.com/office/drawing/2014/main" id="{80D2D435-8192-4A3B-AD5A-A8033C3ACDC9}"/>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483914" y="1444442"/>
            <a:ext cx="6351744" cy="3596481"/>
          </a:xfrm>
          <a:prstGeom prst="rect">
            <a:avLst/>
          </a:prstGeom>
        </p:spPr>
      </p:pic>
    </p:spTree>
    <p:extLst>
      <p:ext uri="{BB962C8B-B14F-4D97-AF65-F5344CB8AC3E}">
        <p14:creationId xmlns:p14="http://schemas.microsoft.com/office/powerpoint/2010/main" val="227352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18466"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218466"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5"/>
                </p:tgtEl>
              </p:cMediaNode>
            </p:video>
            <p:seq concurrent="1" nextAc="seek">
              <p:cTn id="12" restart="whenNotActive" fill="hold" evtFilter="cancelBubble" nodeType="interactiveSeq">
                <p:stCondLst>
                  <p:cond evt="onClick" delay="0">
                    <p:tgtEl>
                      <p:spTgt spid="5"/>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5"/>
                                        </p:tgtEl>
                                      </p:cBhvr>
                                    </p:cmd>
                                  </p:childTnLst>
                                </p:cTn>
                              </p:par>
                            </p:childTnLst>
                          </p:cTn>
                        </p:par>
                      </p:childTnLst>
                    </p:cTn>
                  </p:par>
                </p:childTnLst>
              </p:cTn>
              <p:nextCondLst>
                <p:cond evt="onClick" delay="0">
                  <p:tgtEl>
                    <p:spTgt spid="5"/>
                  </p:tgtEl>
                </p:cond>
              </p:nextCondLst>
            </p:seq>
            <p:video>
              <p:cMediaNode vol="80000">
                <p:cTn id="17" fill="hold" display="0">
                  <p:stCondLst>
                    <p:cond delay="indefinite"/>
                  </p:stCondLst>
                </p:cTn>
                <p:tgtEl>
                  <p:spTgt spid="7"/>
                </p:tgtEl>
              </p:cMediaNode>
            </p:video>
            <p:seq concurrent="1" nextAc="seek">
              <p:cTn id="18" restart="whenNotActive" fill="hold" evtFilter="cancelBubble" nodeType="interactiveSeq">
                <p:stCondLst>
                  <p:cond evt="onClick" delay="0">
                    <p:tgtEl>
                      <p:spTgt spid="7"/>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595</TotalTime>
  <Words>992</Words>
  <Application>Microsoft Office PowerPoint</Application>
  <PresentationFormat>On-screen Show (4:3)</PresentationFormat>
  <Paragraphs>136</Paragraphs>
  <Slides>14</Slides>
  <Notes>10</Notes>
  <HiddenSlides>0</HiddenSlides>
  <MMClips>11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Arial</vt:lpstr>
      <vt:lpstr>Calibri</vt:lpstr>
      <vt:lpstr>Calibri Light</vt:lpstr>
      <vt:lpstr>Century Gothic</vt:lpstr>
      <vt:lpstr>Tahoma</vt:lpstr>
      <vt:lpstr>Verdana</vt:lpstr>
      <vt:lpstr>Office Theme</vt:lpstr>
      <vt:lpstr>PowerPoint Presentation</vt:lpstr>
      <vt:lpstr> </vt:lpstr>
      <vt:lpstr> </vt:lpstr>
      <vt:lpstr> </vt:lpstr>
      <vt:lpstr> </vt:lpstr>
      <vt:lpstr> </vt:lpstr>
      <vt:lpstr> </vt:lpstr>
      <vt:lpstr> </vt:lpstr>
      <vt:lpstr>PowerPoint Presentation</vt:lpstr>
      <vt:lpstr> </vt:lpstr>
      <vt:lpstr> </vt:lpstr>
      <vt:lpstr> </vt:lpstr>
      <vt:lpstr>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Lyndsey Herron</dc:creator>
  <cp:lastModifiedBy>Lisa Stewart</cp:lastModifiedBy>
  <cp:revision>56</cp:revision>
  <dcterms:created xsi:type="dcterms:W3CDTF">2018-09-26T11:41:42Z</dcterms:created>
  <dcterms:modified xsi:type="dcterms:W3CDTF">2020-05-07T18:02:31Z</dcterms:modified>
</cp:coreProperties>
</file>